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4"/>
  </p:notesMasterIdLst>
  <p:sldIdLst>
    <p:sldId id="1987" r:id="rId2"/>
    <p:sldId id="1988" r:id="rId3"/>
    <p:sldId id="2022" r:id="rId4"/>
    <p:sldId id="2023" r:id="rId5"/>
    <p:sldId id="2024" r:id="rId6"/>
    <p:sldId id="2026" r:id="rId7"/>
    <p:sldId id="2027" r:id="rId8"/>
    <p:sldId id="2028" r:id="rId9"/>
    <p:sldId id="2029" r:id="rId10"/>
    <p:sldId id="2030" r:id="rId11"/>
    <p:sldId id="2031" r:id="rId12"/>
    <p:sldId id="2032" r:id="rId13"/>
    <p:sldId id="2033" r:id="rId14"/>
    <p:sldId id="2034" r:id="rId15"/>
    <p:sldId id="2035" r:id="rId16"/>
    <p:sldId id="2036" r:id="rId17"/>
    <p:sldId id="2037" r:id="rId18"/>
    <p:sldId id="2038" r:id="rId19"/>
    <p:sldId id="2039" r:id="rId20"/>
    <p:sldId id="2040" r:id="rId21"/>
    <p:sldId id="2041" r:id="rId22"/>
    <p:sldId id="2042" r:id="rId23"/>
  </p:sldIdLst>
  <p:sldSz cx="12192000" cy="6858000"/>
  <p:notesSz cx="7010400" cy="9296400"/>
  <p:defaultTextStyle>
    <a:defPPr>
      <a:defRPr lang="en-US"/>
    </a:defPPr>
    <a:lvl1pPr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1pPr>
    <a:lvl2pPr marL="457200"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2pPr>
    <a:lvl3pPr marL="914400"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3pPr>
    <a:lvl4pPr marL="1371600"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4pPr>
    <a:lvl5pPr marL="1828800"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5pPr>
    <a:lvl6pPr marL="2286000" algn="l" defTabSz="914400" rtl="0" eaLnBrk="1" latinLnBrk="0" hangingPunct="1">
      <a:defRPr sz="3600" b="1" kern="1200">
        <a:solidFill>
          <a:schemeClr val="tx1"/>
        </a:solidFill>
        <a:latin typeface="Felix Titling" panose="04060505060202020A04" pitchFamily="82" charset="0"/>
        <a:ea typeface="+mn-ea"/>
        <a:cs typeface="Arial" panose="020B0604020202020204" pitchFamily="34" charset="0"/>
      </a:defRPr>
    </a:lvl6pPr>
    <a:lvl7pPr marL="2743200" algn="l" defTabSz="914400" rtl="0" eaLnBrk="1" latinLnBrk="0" hangingPunct="1">
      <a:defRPr sz="3600" b="1" kern="1200">
        <a:solidFill>
          <a:schemeClr val="tx1"/>
        </a:solidFill>
        <a:latin typeface="Felix Titling" panose="04060505060202020A04" pitchFamily="82" charset="0"/>
        <a:ea typeface="+mn-ea"/>
        <a:cs typeface="Arial" panose="020B0604020202020204" pitchFamily="34" charset="0"/>
      </a:defRPr>
    </a:lvl7pPr>
    <a:lvl8pPr marL="3200400" algn="l" defTabSz="914400" rtl="0" eaLnBrk="1" latinLnBrk="0" hangingPunct="1">
      <a:defRPr sz="3600" b="1" kern="1200">
        <a:solidFill>
          <a:schemeClr val="tx1"/>
        </a:solidFill>
        <a:latin typeface="Felix Titling" panose="04060505060202020A04" pitchFamily="82" charset="0"/>
        <a:ea typeface="+mn-ea"/>
        <a:cs typeface="Arial" panose="020B0604020202020204" pitchFamily="34" charset="0"/>
      </a:defRPr>
    </a:lvl8pPr>
    <a:lvl9pPr marL="3657600" algn="l" defTabSz="914400" rtl="0" eaLnBrk="1" latinLnBrk="0" hangingPunct="1">
      <a:defRPr sz="3600" b="1" kern="1200">
        <a:solidFill>
          <a:schemeClr val="tx1"/>
        </a:solidFill>
        <a:latin typeface="Felix Titling" panose="04060505060202020A04" pitchFamily="82"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A8D3"/>
    <a:srgbClr val="AAD4E9"/>
    <a:srgbClr val="E9CAAD"/>
    <a:srgbClr val="AD3C93"/>
    <a:srgbClr val="3C1B14"/>
    <a:srgbClr val="C89B07"/>
    <a:srgbClr val="674509"/>
    <a:srgbClr val="415C19"/>
    <a:srgbClr val="DDE7A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29" autoAdjust="0"/>
    <p:restoredTop sz="61939" autoAdjust="0"/>
  </p:normalViewPr>
  <p:slideViewPr>
    <p:cSldViewPr>
      <p:cViewPr varScale="1">
        <p:scale>
          <a:sx n="55" d="100"/>
          <a:sy n="55" d="100"/>
        </p:scale>
        <p:origin x="1205" y="3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488"/>
    </p:cViewPr>
  </p:sorterViewPr>
  <p:notesViewPr>
    <p:cSldViewPr>
      <p:cViewPr varScale="1">
        <p:scale>
          <a:sx n="54" d="100"/>
          <a:sy n="54" d="100"/>
        </p:scale>
        <p:origin x="-223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b="0">
                <a:latin typeface="Arial" panose="020B0604020202020204"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b="0">
                <a:latin typeface="Arial" panose="020B0604020202020204" pitchFamily="34"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765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b="0">
                <a:latin typeface="Arial" panose="020B0604020202020204"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b="0">
                <a:latin typeface="Arial" panose="020B0604020202020204" pitchFamily="34" charset="0"/>
              </a:defRPr>
            </a:lvl1pPr>
          </a:lstStyle>
          <a:p>
            <a:pPr>
              <a:defRPr/>
            </a:pPr>
            <a:fld id="{EAA6718E-89B6-40A7-8C60-FC298CCBDF79}" type="slidenum">
              <a:rPr lang="en-US" altLang="en-US"/>
              <a:pPr>
                <a:defRPr/>
              </a:pPr>
              <a:t>‹#›</a:t>
            </a:fld>
            <a:endParaRPr lang="en-US" altLang="en-US"/>
          </a:p>
        </p:txBody>
      </p:sp>
    </p:spTree>
    <p:extLst>
      <p:ext uri="{BB962C8B-B14F-4D97-AF65-F5344CB8AC3E}">
        <p14:creationId xmlns:p14="http://schemas.microsoft.com/office/powerpoint/2010/main" val="2137054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C7A89BB6-688E-47C7-AB00-0256FDF91390}" type="slidenum">
              <a:rPr lang="en-US" altLang="en-US" sz="1200" b="0" smtClean="0">
                <a:latin typeface="Arial" panose="020B0604020202020204" pitchFamily="34" charset="0"/>
              </a:rPr>
              <a:pPr/>
              <a:t>1</a:t>
            </a:fld>
            <a:endParaRPr lang="en-US" altLang="en-US" sz="1200" b="0" smtClean="0">
              <a:latin typeface="Arial" panose="020B0604020202020204" pitchFamily="34" charset="0"/>
            </a:endParaRPr>
          </a:p>
        </p:txBody>
      </p:sp>
      <p:sp>
        <p:nvSpPr>
          <p:cNvPr id="16387" name="Rectangle 2"/>
          <p:cNvSpPr>
            <a:spLocks noGrp="1" noRot="1" noChangeAspect="1" noChangeArrowheads="1" noTextEdit="1"/>
          </p:cNvSpPr>
          <p:nvPr>
            <p:ph type="sldImg"/>
          </p:nvPr>
        </p:nvSpPr>
        <p:spPr>
          <a:xfrm>
            <a:off x="406400" y="696913"/>
            <a:ext cx="6197600" cy="3486150"/>
          </a:xfrm>
          <a:ln/>
        </p:spPr>
      </p:sp>
      <p:sp>
        <p:nvSpPr>
          <p:cNvPr id="16388" name="Rectangle 3"/>
          <p:cNvSpPr>
            <a:spLocks noGrp="1" noChangeArrowheads="1"/>
          </p:cNvSpPr>
          <p:nvPr>
            <p:ph type="body" idx="1"/>
          </p:nvPr>
        </p:nvSpPr>
        <p:spPr>
          <a:noFill/>
        </p:spPr>
        <p:txBody>
          <a:bodyPr/>
          <a:lstStyle/>
          <a:p>
            <a:endParaRPr lang="en-US" dirty="0" smtClean="0">
              <a:effectLst/>
            </a:endParaRP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My 4</a:t>
            </a:r>
            <a:r>
              <a:rPr lang="en-US" sz="1200" kern="1200" baseline="30000" dirty="0" smtClean="0">
                <a:solidFill>
                  <a:schemeClr val="tx1"/>
                </a:solidFill>
                <a:effectLst/>
                <a:latin typeface="Arial" panose="020B0604020202020204" pitchFamily="34" charset="0"/>
                <a:ea typeface="+mn-ea"/>
                <a:cs typeface="Arial" panose="020B0604020202020204" pitchFamily="34" charset="0"/>
              </a:rPr>
              <a:t>th</a:t>
            </a:r>
            <a:r>
              <a:rPr lang="en-US" sz="1200" kern="1200" dirty="0" smtClean="0">
                <a:solidFill>
                  <a:schemeClr val="tx1"/>
                </a:solidFill>
                <a:effectLst/>
                <a:latin typeface="Arial" panose="020B0604020202020204" pitchFamily="34" charset="0"/>
                <a:ea typeface="+mn-ea"/>
                <a:cs typeface="Arial" panose="020B0604020202020204" pitchFamily="34" charset="0"/>
              </a:rPr>
              <a:t>-grade teacher had a temper…</a:t>
            </a: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Announced ‘on the war path’</a:t>
            </a: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Stephen L</a:t>
            </a:r>
            <a:r>
              <a:rPr lang="en-US" sz="12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en-US" sz="1200" kern="1200" dirty="0" smtClean="0">
                <a:solidFill>
                  <a:schemeClr val="tx1"/>
                </a:solidFill>
                <a:effectLst/>
                <a:latin typeface="Arial" panose="020B0604020202020204" pitchFamily="34" charset="0"/>
                <a:ea typeface="+mn-ea"/>
                <a:cs typeface="Arial" panose="020B0604020202020204" pitchFamily="34" charset="0"/>
              </a:rPr>
              <a:t> forced to say ‘sorry’</a:t>
            </a: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She never forgot, though…</a:t>
            </a: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We’ve all experienced forgiveness this way…</a:t>
            </a: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Even ourselves: hard to let go…</a:t>
            </a: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God knows everything. How does he forgive?</a:t>
            </a: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We started last week talking about forgiveness. Forgiveness is defined by God. To understand what forgiveness means for us, we have to understand how God forgives…</a:t>
            </a: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So what are we talking about when we talk about God’s forgiveness? How does God forgive?</a:t>
            </a: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God’s forgiveness is described for us in pictures…</a:t>
            </a: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Two important pictures are the altar and the cross. These pictures teach us…</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502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EDD9E74A-B3EB-48E9-BC96-3213BBCBA78E}" type="slidenum">
              <a:rPr lang="en-US" altLang="en-US" sz="1200" b="0" smtClean="0">
                <a:latin typeface="Arial" panose="020B0604020202020204" pitchFamily="34" charset="0"/>
              </a:rPr>
              <a:pPr/>
              <a:t>2</a:t>
            </a:fld>
            <a:endParaRPr lang="en-US" altLang="en-US" sz="1200" b="0" smtClean="0">
              <a:latin typeface="Arial" panose="020B0604020202020204" pitchFamily="34" charset="0"/>
            </a:endParaRPr>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noFill/>
        </p:spPr>
        <p:txBody>
          <a:bodyPr/>
          <a:lstStyle/>
          <a:p>
            <a:pPr lvl="0"/>
            <a:r>
              <a:rPr lang="en-US" sz="1200" kern="1200" dirty="0" smtClean="0">
                <a:solidFill>
                  <a:schemeClr val="tx1"/>
                </a:solidFill>
                <a:effectLst/>
                <a:latin typeface="Arial" panose="020B0604020202020204" pitchFamily="34" charset="0"/>
                <a:ea typeface="+mn-ea"/>
                <a:cs typeface="Arial" panose="020B0604020202020204" pitchFamily="34" charset="0"/>
              </a:rPr>
              <a:t>Sin is </a:t>
            </a:r>
            <a:r>
              <a:rPr lang="en-US" sz="1200" b="1" u="sng" kern="1200" dirty="0" smtClean="0">
                <a:solidFill>
                  <a:schemeClr val="tx1"/>
                </a:solidFill>
                <a:effectLst/>
                <a:latin typeface="Arial" panose="020B0604020202020204" pitchFamily="34" charset="0"/>
                <a:ea typeface="+mn-ea"/>
                <a:cs typeface="Arial" panose="020B0604020202020204" pitchFamily="34" charset="0"/>
              </a:rPr>
              <a:t>ingratitude</a:t>
            </a:r>
            <a:r>
              <a:rPr lang="en-US" sz="1200" kern="1200" dirty="0" smtClean="0">
                <a:solidFill>
                  <a:schemeClr val="tx1"/>
                </a:solidFill>
                <a:effectLst/>
                <a:latin typeface="Arial" panose="020B0604020202020204" pitchFamily="34" charset="0"/>
                <a:ea typeface="+mn-ea"/>
                <a:cs typeface="Arial" panose="020B0604020202020204" pitchFamily="34" charset="0"/>
              </a:rPr>
              <a:t>…</a:t>
            </a: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The tactic of Satan here is to move Eve’s eyes from everything God has provided to the restrictions…</a:t>
            </a: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a:t>
            </a:r>
            <a:r>
              <a:rPr lang="en-US" sz="1200" i="1" kern="1200" dirty="0" smtClean="0">
                <a:solidFill>
                  <a:schemeClr val="tx1"/>
                </a:solidFill>
                <a:effectLst/>
                <a:latin typeface="Arial" panose="020B0604020202020204" pitchFamily="34" charset="0"/>
                <a:ea typeface="+mn-ea"/>
                <a:cs typeface="Arial" panose="020B0604020202020204" pitchFamily="34" charset="0"/>
              </a:rPr>
              <a:t>Did God really say?</a:t>
            </a:r>
            <a:r>
              <a:rPr lang="en-US" sz="1200" kern="1200" dirty="0" smtClean="0">
                <a:solidFill>
                  <a:schemeClr val="tx1"/>
                </a:solidFill>
                <a:effectLst/>
                <a:latin typeface="Arial" panose="020B0604020202020204" pitchFamily="34" charset="0"/>
                <a:ea typeface="+mn-ea"/>
                <a:cs typeface="Arial" panose="020B0604020202020204" pitchFamily="34" charset="0"/>
              </a:rPr>
              <a:t>”</a:t>
            </a: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Look at the boundaries and begin to wonder: Is God holding out on me? </a:t>
            </a: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Don’t want what God gives... start looking for something else instead…</a:t>
            </a:r>
          </a:p>
          <a:p>
            <a:r>
              <a:rPr lang="en-US" sz="1200" kern="1200" dirty="0" smtClean="0">
                <a:solidFill>
                  <a:schemeClr val="tx1"/>
                </a:solidFill>
                <a:effectLst/>
                <a:latin typeface="Arial" panose="020B0604020202020204" pitchFamily="34" charset="0"/>
                <a:ea typeface="+mn-ea"/>
                <a:cs typeface="Arial" panose="020B0604020202020204" pitchFamily="34" charset="0"/>
              </a:rPr>
              <a:t>Paul talks about his in Romans 1… sort of the ‘Genesis 3’ of the NT… </a:t>
            </a:r>
            <a:endParaRPr lang="en-US" altLang="en-US" dirty="0" smtClean="0"/>
          </a:p>
        </p:txBody>
      </p:sp>
    </p:spTree>
    <p:extLst>
      <p:ext uri="{BB962C8B-B14F-4D97-AF65-F5344CB8AC3E}">
        <p14:creationId xmlns:p14="http://schemas.microsoft.com/office/powerpoint/2010/main" val="39546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EDD9E74A-B3EB-48E9-BC96-3213BBCBA78E}" type="slidenum">
              <a:rPr lang="en-US" altLang="en-US" sz="1200" b="0" smtClean="0">
                <a:latin typeface="Arial" panose="020B0604020202020204" pitchFamily="34" charset="0"/>
              </a:rPr>
              <a:pPr/>
              <a:t>6</a:t>
            </a:fld>
            <a:endParaRPr lang="en-US" altLang="en-US" sz="1200" b="0" smtClean="0">
              <a:latin typeface="Arial" panose="020B0604020202020204" pitchFamily="34" charset="0"/>
            </a:endParaRPr>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noFill/>
        </p:spPr>
        <p:txBody>
          <a:bodyPr/>
          <a:lstStyle/>
          <a:p>
            <a:pPr lvl="0"/>
            <a:endParaRPr lang="en-US" altLang="en-US" dirty="0" smtClean="0"/>
          </a:p>
        </p:txBody>
      </p:sp>
    </p:spTree>
    <p:extLst>
      <p:ext uri="{BB962C8B-B14F-4D97-AF65-F5344CB8AC3E}">
        <p14:creationId xmlns:p14="http://schemas.microsoft.com/office/powerpoint/2010/main" val="414897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EDD9E74A-B3EB-48E9-BC96-3213BBCBA78E}" type="slidenum">
              <a:rPr lang="en-US" altLang="en-US" sz="1200" b="0" smtClean="0">
                <a:latin typeface="Arial" panose="020B0604020202020204" pitchFamily="34" charset="0"/>
              </a:rPr>
              <a:pPr/>
              <a:t>7</a:t>
            </a:fld>
            <a:endParaRPr lang="en-US" altLang="en-US" sz="1200" b="0" smtClean="0">
              <a:latin typeface="Arial" panose="020B0604020202020204" pitchFamily="34" charset="0"/>
            </a:endParaRPr>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noFill/>
        </p:spPr>
        <p:txBody>
          <a:bodyPr/>
          <a:lstStyle/>
          <a:p>
            <a:pPr lvl="0"/>
            <a:endParaRPr lang="en-US" altLang="en-US" dirty="0" smtClean="0"/>
          </a:p>
        </p:txBody>
      </p:sp>
    </p:spTree>
    <p:extLst>
      <p:ext uri="{BB962C8B-B14F-4D97-AF65-F5344CB8AC3E}">
        <p14:creationId xmlns:p14="http://schemas.microsoft.com/office/powerpoint/2010/main" val="113785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EDD9E74A-B3EB-48E9-BC96-3213BBCBA78E}" type="slidenum">
              <a:rPr lang="en-US" altLang="en-US" sz="1200" b="0" smtClean="0">
                <a:latin typeface="Arial" panose="020B0604020202020204" pitchFamily="34" charset="0"/>
              </a:rPr>
              <a:pPr/>
              <a:t>8</a:t>
            </a:fld>
            <a:endParaRPr lang="en-US" altLang="en-US" sz="1200" b="0" smtClean="0">
              <a:latin typeface="Arial" panose="020B0604020202020204" pitchFamily="34" charset="0"/>
            </a:endParaRPr>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noFill/>
        </p:spPr>
        <p:txBody>
          <a:bodyPr/>
          <a:lstStyle/>
          <a:p>
            <a:pPr lvl="0"/>
            <a:r>
              <a:rPr lang="en-US" sz="1200" kern="1200" dirty="0" smtClean="0">
                <a:solidFill>
                  <a:schemeClr val="tx1"/>
                </a:solidFill>
                <a:effectLst/>
                <a:latin typeface="Arial" panose="020B0604020202020204" pitchFamily="34" charset="0"/>
                <a:ea typeface="+mn-ea"/>
                <a:cs typeface="Arial" panose="020B0604020202020204" pitchFamily="34" charset="0"/>
              </a:rPr>
              <a:t>Sin is </a:t>
            </a:r>
            <a:r>
              <a:rPr lang="en-US" sz="1200" b="1" u="sng" kern="1200" dirty="0" smtClean="0">
                <a:solidFill>
                  <a:schemeClr val="tx1"/>
                </a:solidFill>
                <a:effectLst/>
                <a:latin typeface="Arial" panose="020B0604020202020204" pitchFamily="34" charset="0"/>
                <a:ea typeface="+mn-ea"/>
                <a:cs typeface="Arial" panose="020B0604020202020204" pitchFamily="34" charset="0"/>
              </a:rPr>
              <a:t>ingratitude</a:t>
            </a:r>
            <a:r>
              <a:rPr lang="en-US" sz="1200" kern="1200" dirty="0" smtClean="0">
                <a:solidFill>
                  <a:schemeClr val="tx1"/>
                </a:solidFill>
                <a:effectLst/>
                <a:latin typeface="Arial" panose="020B0604020202020204" pitchFamily="34" charset="0"/>
                <a:ea typeface="+mn-ea"/>
                <a:cs typeface="Arial" panose="020B0604020202020204" pitchFamily="34" charset="0"/>
              </a:rPr>
              <a:t>…</a:t>
            </a: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The tactic of Satan here is to move Eve’s eyes from everything God has provided to the restrictions…</a:t>
            </a:r>
          </a:p>
          <a:p>
            <a:pPr lvl="1"/>
            <a:r>
              <a:rPr lang="en-US" sz="1200" kern="1200" dirty="0" smtClean="0">
                <a:solidFill>
                  <a:schemeClr val="tx1"/>
                </a:solidFill>
                <a:effectLst/>
                <a:latin typeface="Arial" panose="020B0604020202020204" pitchFamily="34" charset="0"/>
                <a:ea typeface="+mn-ea"/>
                <a:cs typeface="Arial" panose="020B0604020202020204" pitchFamily="34" charset="0"/>
              </a:rPr>
              <a:t>“</a:t>
            </a:r>
            <a:r>
              <a:rPr lang="en-US" sz="1200" i="1" kern="1200" dirty="0" smtClean="0">
                <a:solidFill>
                  <a:schemeClr val="tx1"/>
                </a:solidFill>
                <a:effectLst/>
                <a:latin typeface="Arial" panose="020B0604020202020204" pitchFamily="34" charset="0"/>
                <a:ea typeface="+mn-ea"/>
                <a:cs typeface="Arial" panose="020B0604020202020204" pitchFamily="34" charset="0"/>
              </a:rPr>
              <a:t>Did God really say?</a:t>
            </a:r>
            <a:r>
              <a:rPr lang="en-US" sz="1200" kern="1200" dirty="0" smtClean="0">
                <a:solidFill>
                  <a:schemeClr val="tx1"/>
                </a:solidFill>
                <a:effectLst/>
                <a:latin typeface="Arial" panose="020B0604020202020204" pitchFamily="34" charset="0"/>
                <a:ea typeface="+mn-ea"/>
                <a:cs typeface="Arial" panose="020B0604020202020204" pitchFamily="34" charset="0"/>
              </a:rPr>
              <a:t>”</a:t>
            </a: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Look at the boundaries and begin to wonder: Is God holding out on me? </a:t>
            </a:r>
          </a:p>
          <a:p>
            <a:pPr lvl="2"/>
            <a:r>
              <a:rPr lang="en-US" sz="1200" kern="1200" dirty="0" smtClean="0">
                <a:solidFill>
                  <a:schemeClr val="tx1"/>
                </a:solidFill>
                <a:effectLst/>
                <a:latin typeface="Arial" panose="020B0604020202020204" pitchFamily="34" charset="0"/>
                <a:ea typeface="+mn-ea"/>
                <a:cs typeface="Arial" panose="020B0604020202020204" pitchFamily="34" charset="0"/>
              </a:rPr>
              <a:t>Don’t want what God gives... start looking for something else instead…</a:t>
            </a:r>
          </a:p>
          <a:p>
            <a:r>
              <a:rPr lang="en-US" sz="1200" kern="1200" dirty="0" smtClean="0">
                <a:solidFill>
                  <a:schemeClr val="tx1"/>
                </a:solidFill>
                <a:effectLst/>
                <a:latin typeface="Arial" panose="020B0604020202020204" pitchFamily="34" charset="0"/>
                <a:ea typeface="+mn-ea"/>
                <a:cs typeface="Arial" panose="020B0604020202020204" pitchFamily="34" charset="0"/>
              </a:rPr>
              <a:t>Paul talks about his in Romans 1… sort of the ‘Genesis 3’ of the NT… </a:t>
            </a:r>
            <a:endParaRPr lang="en-US" altLang="en-US" dirty="0" smtClean="0"/>
          </a:p>
        </p:txBody>
      </p:sp>
    </p:spTree>
    <p:extLst>
      <p:ext uri="{BB962C8B-B14F-4D97-AF65-F5344CB8AC3E}">
        <p14:creationId xmlns:p14="http://schemas.microsoft.com/office/powerpoint/2010/main" val="10881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EDD9E74A-B3EB-48E9-BC96-3213BBCBA78E}" type="slidenum">
              <a:rPr lang="en-US" altLang="en-US" sz="1200" b="0" smtClean="0">
                <a:latin typeface="Arial" panose="020B0604020202020204" pitchFamily="34" charset="0"/>
              </a:rPr>
              <a:pPr/>
              <a:t>15</a:t>
            </a:fld>
            <a:endParaRPr lang="en-US" altLang="en-US" sz="1200" b="0" smtClean="0">
              <a:latin typeface="Arial" panose="020B0604020202020204" pitchFamily="34" charset="0"/>
            </a:endParaRPr>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noFill/>
        </p:spPr>
        <p:txBody>
          <a:bodyPr/>
          <a:lstStyle/>
          <a:p>
            <a:pPr lvl="0"/>
            <a:endParaRPr lang="en-US" altLang="en-US" dirty="0" smtClean="0"/>
          </a:p>
        </p:txBody>
      </p:sp>
    </p:spTree>
    <p:extLst>
      <p:ext uri="{BB962C8B-B14F-4D97-AF65-F5344CB8AC3E}">
        <p14:creationId xmlns:p14="http://schemas.microsoft.com/office/powerpoint/2010/main" val="298750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D3BD137-B399-4647-BE01-0C1CF17C3C2B}" type="slidenum">
              <a:rPr lang="en-US" altLang="en-US" smtClean="0"/>
              <a:pPr>
                <a:defRPr/>
              </a:pPr>
              <a:t>‹#›</a:t>
            </a:fld>
            <a:endParaRPr lang="en-US" altLang="en-US"/>
          </a:p>
        </p:txBody>
      </p:sp>
    </p:spTree>
    <p:extLst>
      <p:ext uri="{BB962C8B-B14F-4D97-AF65-F5344CB8AC3E}">
        <p14:creationId xmlns:p14="http://schemas.microsoft.com/office/powerpoint/2010/main" val="308090109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233F03F-157E-4115-8C98-11AE92758474}" type="slidenum">
              <a:rPr lang="en-US" altLang="en-US" smtClean="0"/>
              <a:pPr>
                <a:defRPr/>
              </a:pPr>
              <a:t>‹#›</a:t>
            </a:fld>
            <a:endParaRPr lang="en-US" altLang="en-US"/>
          </a:p>
        </p:txBody>
      </p:sp>
    </p:spTree>
    <p:extLst>
      <p:ext uri="{BB962C8B-B14F-4D97-AF65-F5344CB8AC3E}">
        <p14:creationId xmlns:p14="http://schemas.microsoft.com/office/powerpoint/2010/main" val="1886070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7D591F0-59F7-4F66-9478-C7A5AF63789A}" type="slidenum">
              <a:rPr lang="en-US" altLang="en-US" smtClean="0"/>
              <a:pPr>
                <a:defRPr/>
              </a:pPr>
              <a:t>‹#›</a:t>
            </a:fld>
            <a:endParaRPr lang="en-US" altLang="en-US"/>
          </a:p>
        </p:txBody>
      </p:sp>
    </p:spTree>
    <p:extLst>
      <p:ext uri="{BB962C8B-B14F-4D97-AF65-F5344CB8AC3E}">
        <p14:creationId xmlns:p14="http://schemas.microsoft.com/office/powerpoint/2010/main" val="69003545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D06EAC8-817D-4179-AEA3-4300C27864D2}" type="slidenum">
              <a:rPr lang="en-US" altLang="en-US" smtClean="0"/>
              <a:pPr>
                <a:defRPr/>
              </a:pPr>
              <a:t>‹#›</a:t>
            </a:fld>
            <a:endParaRPr lang="en-US" altLang="en-US"/>
          </a:p>
        </p:txBody>
      </p:sp>
    </p:spTree>
    <p:extLst>
      <p:ext uri="{BB962C8B-B14F-4D97-AF65-F5344CB8AC3E}">
        <p14:creationId xmlns:p14="http://schemas.microsoft.com/office/powerpoint/2010/main" val="36645813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DE09550-0973-48A2-8F87-9797B425D9CC}" type="slidenum">
              <a:rPr lang="en-US" altLang="en-US" smtClean="0"/>
              <a:pPr>
                <a:defRPr/>
              </a:pPr>
              <a:t>‹#›</a:t>
            </a:fld>
            <a:endParaRPr lang="en-US" altLang="en-US"/>
          </a:p>
        </p:txBody>
      </p:sp>
    </p:spTree>
    <p:extLst>
      <p:ext uri="{BB962C8B-B14F-4D97-AF65-F5344CB8AC3E}">
        <p14:creationId xmlns:p14="http://schemas.microsoft.com/office/powerpoint/2010/main" val="357684732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FDBCD87-1472-4B53-8554-1B1F0B925207}" type="slidenum">
              <a:rPr lang="en-US" altLang="en-US" smtClean="0"/>
              <a:pPr>
                <a:defRPr/>
              </a:pPr>
              <a:t>‹#›</a:t>
            </a:fld>
            <a:endParaRPr lang="en-US" altLang="en-US"/>
          </a:p>
        </p:txBody>
      </p:sp>
    </p:spTree>
    <p:extLst>
      <p:ext uri="{BB962C8B-B14F-4D97-AF65-F5344CB8AC3E}">
        <p14:creationId xmlns:p14="http://schemas.microsoft.com/office/powerpoint/2010/main" val="230465664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446C22BB-ABCB-4CDE-B11A-218BF1B04DB5}" type="slidenum">
              <a:rPr lang="en-US" altLang="en-US" smtClean="0"/>
              <a:pPr>
                <a:defRPr/>
              </a:pPr>
              <a:t>‹#›</a:t>
            </a:fld>
            <a:endParaRPr lang="en-US" altLang="en-US"/>
          </a:p>
        </p:txBody>
      </p:sp>
    </p:spTree>
    <p:extLst>
      <p:ext uri="{BB962C8B-B14F-4D97-AF65-F5344CB8AC3E}">
        <p14:creationId xmlns:p14="http://schemas.microsoft.com/office/powerpoint/2010/main" val="127821374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2491E50F-2569-4B49-91B9-BD0F611FFE4F}" type="slidenum">
              <a:rPr lang="en-US" altLang="en-US" smtClean="0"/>
              <a:pPr>
                <a:defRPr/>
              </a:pPr>
              <a:t>‹#›</a:t>
            </a:fld>
            <a:endParaRPr lang="en-US" altLang="en-US"/>
          </a:p>
        </p:txBody>
      </p:sp>
    </p:spTree>
    <p:extLst>
      <p:ext uri="{BB962C8B-B14F-4D97-AF65-F5344CB8AC3E}">
        <p14:creationId xmlns:p14="http://schemas.microsoft.com/office/powerpoint/2010/main" val="13945457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4582E1DF-E0DB-44B8-B59C-E6CE0A3DBD8F}" type="slidenum">
              <a:rPr lang="en-US" altLang="en-US" smtClean="0"/>
              <a:pPr>
                <a:defRPr/>
              </a:pPr>
              <a:t>‹#›</a:t>
            </a:fld>
            <a:endParaRPr lang="en-US" altLang="en-US"/>
          </a:p>
        </p:txBody>
      </p:sp>
    </p:spTree>
    <p:extLst>
      <p:ext uri="{BB962C8B-B14F-4D97-AF65-F5344CB8AC3E}">
        <p14:creationId xmlns:p14="http://schemas.microsoft.com/office/powerpoint/2010/main" val="116566096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F17F4B4-23A9-4B40-9AE0-89C0C814BB0F}" type="slidenum">
              <a:rPr lang="en-US" altLang="en-US" smtClean="0"/>
              <a:pPr>
                <a:defRPr/>
              </a:pPr>
              <a:t>‹#›</a:t>
            </a:fld>
            <a:endParaRPr lang="en-US" altLang="en-US"/>
          </a:p>
        </p:txBody>
      </p:sp>
    </p:spTree>
    <p:extLst>
      <p:ext uri="{BB962C8B-B14F-4D97-AF65-F5344CB8AC3E}">
        <p14:creationId xmlns:p14="http://schemas.microsoft.com/office/powerpoint/2010/main" val="22228557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41CC6D8-30D7-4DB7-A625-5DFD8D77B21B}" type="slidenum">
              <a:rPr lang="en-US" altLang="en-US" smtClean="0"/>
              <a:pPr>
                <a:defRPr/>
              </a:pPr>
              <a:t>‹#›</a:t>
            </a:fld>
            <a:endParaRPr lang="en-US" altLang="en-US"/>
          </a:p>
        </p:txBody>
      </p:sp>
    </p:spTree>
    <p:extLst>
      <p:ext uri="{BB962C8B-B14F-4D97-AF65-F5344CB8AC3E}">
        <p14:creationId xmlns:p14="http://schemas.microsoft.com/office/powerpoint/2010/main" val="2134900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5E22CB-105D-4166-8D9D-F25F92D9D2B9}" type="slidenum">
              <a:rPr lang="en-US" altLang="en-US" smtClean="0"/>
              <a:pPr>
                <a:defRPr/>
              </a:pPr>
              <a:t>‹#›</a:t>
            </a:fld>
            <a:endParaRPr lang="en-US" altLang="en-US"/>
          </a:p>
        </p:txBody>
      </p:sp>
    </p:spTree>
    <p:extLst>
      <p:ext uri="{BB962C8B-B14F-4D97-AF65-F5344CB8AC3E}">
        <p14:creationId xmlns:p14="http://schemas.microsoft.com/office/powerpoint/2010/main" val="20447200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2947754" y="6088559"/>
            <a:ext cx="9244246" cy="769441"/>
          </a:xfrm>
          <a:prstGeom prst="rect">
            <a:avLst/>
          </a:prstGeom>
          <a:noFill/>
        </p:spPr>
        <p:txBody>
          <a:bodyPr wrap="square" lIns="91440" tIns="45720" rIns="91440" bIns="45720">
            <a:spAutoFit/>
          </a:bodyPr>
          <a:lstStyle/>
          <a:p>
            <a:pPr algn="r"/>
            <a:r>
              <a:rPr lang="en-US" sz="4400" b="1" cap="none" spc="0" dirty="0" smtClean="0">
                <a:ln w="15875">
                  <a:solidFill>
                    <a:schemeClr val="tx1"/>
                  </a:solidFill>
                  <a:prstDash val="solid"/>
                </a:ln>
                <a:solidFill>
                  <a:schemeClr val="bg1"/>
                </a:solidFill>
                <a:effectLst>
                  <a:outerShdw dist="38100" dir="2700000" algn="bl" rotWithShape="0">
                    <a:schemeClr val="accent5"/>
                  </a:outerShdw>
                </a:effectLst>
                <a:latin typeface="Segoe UI Black" panose="020B0A02040204020203" pitchFamily="34" charset="0"/>
                <a:ea typeface="Segoe UI Black" panose="020B0A02040204020203" pitchFamily="34" charset="0"/>
                <a:cs typeface="Arial Unicode MS" panose="020B0604020202020204" pitchFamily="34" charset="-128"/>
              </a:rPr>
              <a:t>Part </a:t>
            </a:r>
            <a:r>
              <a:rPr lang="en-US" sz="4400" b="1" cap="none" spc="0" dirty="0" smtClean="0">
                <a:ln w="15875">
                  <a:solidFill>
                    <a:schemeClr val="tx1"/>
                  </a:solidFill>
                  <a:prstDash val="solid"/>
                </a:ln>
                <a:solidFill>
                  <a:schemeClr val="bg1"/>
                </a:solidFill>
                <a:effectLst>
                  <a:outerShdw dist="38100" dir="2700000" algn="bl" rotWithShape="0">
                    <a:schemeClr val="accent5"/>
                  </a:outerShdw>
                </a:effectLst>
                <a:latin typeface="Segoe UI Black" panose="020B0A02040204020203" pitchFamily="34" charset="0"/>
                <a:ea typeface="Segoe UI Black" panose="020B0A02040204020203" pitchFamily="34" charset="0"/>
                <a:cs typeface="Arial Unicode MS" panose="020B0604020202020204" pitchFamily="34" charset="-128"/>
              </a:rPr>
              <a:t>2: How Does God Forgive?</a:t>
            </a:r>
            <a:endParaRPr lang="en-US" sz="4400" b="1" cap="none" spc="0" dirty="0" smtClean="0">
              <a:ln w="15875">
                <a:solidFill>
                  <a:schemeClr val="tx1"/>
                </a:solidFill>
                <a:prstDash val="solid"/>
              </a:ln>
              <a:solidFill>
                <a:schemeClr val="bg1"/>
              </a:solidFill>
              <a:effectLst>
                <a:outerShdw dist="38100" dir="2700000" algn="bl" rotWithShape="0">
                  <a:schemeClr val="accent5"/>
                </a:outerShdw>
              </a:effectLst>
              <a:latin typeface="Segoe UI Black" panose="020B0A02040204020203" pitchFamily="34" charset="0"/>
              <a:ea typeface="Segoe UI Black" panose="020B0A02040204020203" pitchFamily="34" charset="0"/>
              <a:cs typeface="Arial Unicode MS" panose="020B0604020202020204" pitchFamily="34" charset="-128"/>
            </a:endParaRPr>
          </a:p>
        </p:txBody>
      </p:sp>
      <p:sp>
        <p:nvSpPr>
          <p:cNvPr id="6" name="WordArt 4"/>
          <p:cNvSpPr>
            <a:spLocks noChangeArrowheads="1" noChangeShapeType="1" noTextEdit="1"/>
          </p:cNvSpPr>
          <p:nvPr/>
        </p:nvSpPr>
        <p:spPr bwMode="auto">
          <a:xfrm>
            <a:off x="381000" y="3650159"/>
            <a:ext cx="10058400" cy="2438400"/>
          </a:xfrm>
          <a:prstGeom prst="rect">
            <a:avLst/>
          </a:prstGeom>
        </p:spPr>
        <p:txBody>
          <a:bodyPr wrap="none" fromWordArt="1">
            <a:prstTxWarp prst="textPlain">
              <a:avLst>
                <a:gd name="adj" fmla="val 50000"/>
              </a:avLst>
            </a:prstTxWarp>
          </a:bodyPr>
          <a:lstStyle/>
          <a:p>
            <a:pPr algn="ctr" rtl="0">
              <a:buNone/>
            </a:pPr>
            <a:r>
              <a:rPr lang="en-US" sz="3600" b="1" kern="10" spc="0" dirty="0" smtClean="0">
                <a:ln w="15875">
                  <a:solidFill>
                    <a:srgbClr val="1F497D"/>
                  </a:solidFill>
                  <a:round/>
                  <a:headEnd/>
                  <a:tailEnd/>
                </a:ln>
                <a:solidFill>
                  <a:srgbClr val="EEECE1">
                    <a:alpha val="75000"/>
                  </a:srgbClr>
                </a:solidFill>
                <a:effectLst>
                  <a:outerShdw dist="29783" dir="1514402" algn="ctr" rotWithShape="0">
                    <a:srgbClr val="D8D8D8">
                      <a:alpha val="74998"/>
                    </a:srgbClr>
                  </a:outerShdw>
                </a:effectLst>
                <a:latin typeface="Bookman Old Style" panose="02050604050505020204" pitchFamily="18" charset="0"/>
              </a:rPr>
              <a:t>Forgiveness</a:t>
            </a:r>
            <a:endParaRPr lang="en-US" sz="3600" b="1" kern="10" spc="0" dirty="0">
              <a:ln w="15875">
                <a:solidFill>
                  <a:srgbClr val="1F497D"/>
                </a:solidFill>
                <a:round/>
                <a:headEnd/>
                <a:tailEnd/>
              </a:ln>
              <a:solidFill>
                <a:srgbClr val="EEECE1">
                  <a:alpha val="75000"/>
                </a:srgbClr>
              </a:solidFill>
              <a:effectLst>
                <a:outerShdw dist="29783" dir="1514402" algn="ctr" rotWithShape="0">
                  <a:srgbClr val="D8D8D8">
                    <a:alpha val="74998"/>
                  </a:srgbClr>
                </a:outerShdw>
              </a:effectLst>
              <a:latin typeface="Bookman Old Style" panose="02050604050505020204"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5257800"/>
            <a:ext cx="11734800" cy="1323439"/>
          </a:xfrm>
          <a:prstGeom prst="rect">
            <a:avLst/>
          </a:prstGeom>
          <a:noFill/>
          <a:ln>
            <a:noFill/>
          </a:ln>
          <a:effectLst/>
          <a:extLst/>
        </p:spPr>
        <p:txBody>
          <a:bodyPr wrap="square">
            <a:spAutoFit/>
          </a:bodyPr>
          <a:lstStyle/>
          <a:p>
            <a:pPr algn="ctr" eaLnBrk="1" hangingPunct="1">
              <a:defRPr/>
            </a:pPr>
            <a:r>
              <a:rPr lang="en-US" altLang="en-US" sz="8000" b="0"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Thoroughly </a:t>
            </a:r>
            <a:r>
              <a:rPr lang="en-US" altLang="en-US" sz="8000" u="sng"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cleansed</a:t>
            </a:r>
            <a:endParaRPr lang="en-US" altLang="en-US" sz="8000" u="sng" dirty="0">
              <a:solidFill>
                <a:schemeClr val="bg1"/>
              </a:solidFill>
              <a:effectLst>
                <a:glow rad="127000">
                  <a:srgbClr val="61A8D3"/>
                </a:glow>
                <a:outerShdw blurRad="38100" dist="38100" dir="2700000" algn="tl">
                  <a:srgbClr val="AAD4E9"/>
                </a:outerShdw>
              </a:effectLst>
              <a:latin typeface="Arial Rounded MT Bold" panose="020F0704030504030204" pitchFamily="34" charset="0"/>
            </a:endParaRPr>
          </a:p>
        </p:txBody>
      </p:sp>
      <p:sp>
        <p:nvSpPr>
          <p:cNvPr id="4" name="Text Box 2"/>
          <p:cNvSpPr txBox="1">
            <a:spLocks noChangeArrowheads="1"/>
          </p:cNvSpPr>
          <p:nvPr/>
        </p:nvSpPr>
        <p:spPr bwMode="auto">
          <a:xfrm>
            <a:off x="5486400" y="283444"/>
            <a:ext cx="6324600" cy="4832092"/>
          </a:xfrm>
          <a:prstGeom prst="rect">
            <a:avLst/>
          </a:prstGeom>
          <a:noFill/>
          <a:ln>
            <a:noFill/>
          </a:ln>
          <a:effectLst/>
          <a:extLst/>
        </p:spPr>
        <p:txBody>
          <a:bodyPr wrap="square">
            <a:spAutoFit/>
          </a:bodyPr>
          <a:lstStyle/>
          <a:p>
            <a:pPr algn="ctr" eaLnBrk="1" hangingPunct="1">
              <a:defRPr/>
            </a:pPr>
            <a:r>
              <a:rPr lang="en-US" altLang="en-US" sz="4400" b="0" i="1" dirty="0">
                <a:latin typeface="Garamond" panose="02020404030301010803" pitchFamily="18" charset="0"/>
              </a:rPr>
              <a:t>“Come now, let us reason together,” says the Lord. “Though your sins are like scarlet, they shall be as white as snow; though they are red as crimson, they shall be like wool.”</a:t>
            </a:r>
          </a:p>
          <a:p>
            <a:pPr algn="r" eaLnBrk="1" hangingPunct="1">
              <a:defRPr/>
            </a:pPr>
            <a:r>
              <a:rPr lang="en-US" altLang="en-US" sz="4400" dirty="0">
                <a:latin typeface="Garamond" panose="02020404030301010803" pitchFamily="18" charset="0"/>
              </a:rPr>
              <a:t>—Isaiah 1:18</a:t>
            </a:r>
          </a:p>
        </p:txBody>
      </p:sp>
      <p:pic>
        <p:nvPicPr>
          <p:cNvPr id="5" name="Picture 4"/>
          <p:cNvPicPr>
            <a:picLocks noChangeAspect="1"/>
          </p:cNvPicPr>
          <p:nvPr/>
        </p:nvPicPr>
        <p:blipFill>
          <a:blip r:embed="rId2"/>
          <a:stretch>
            <a:fillRect/>
          </a:stretch>
        </p:blipFill>
        <p:spPr>
          <a:xfrm>
            <a:off x="685800" y="401271"/>
            <a:ext cx="4572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06426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5257800"/>
            <a:ext cx="11734800" cy="1323439"/>
          </a:xfrm>
          <a:prstGeom prst="rect">
            <a:avLst/>
          </a:prstGeom>
          <a:noFill/>
          <a:ln>
            <a:noFill/>
          </a:ln>
          <a:effectLst/>
          <a:extLst/>
        </p:spPr>
        <p:txBody>
          <a:bodyPr wrap="square">
            <a:spAutoFit/>
          </a:bodyPr>
          <a:lstStyle/>
          <a:p>
            <a:pPr algn="ctr" eaLnBrk="1" hangingPunct="1">
              <a:defRPr/>
            </a:pPr>
            <a:r>
              <a:rPr lang="en-US" altLang="en-US" sz="8000" b="0"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Thoroughly </a:t>
            </a:r>
            <a:r>
              <a:rPr lang="en-US" altLang="en-US" sz="8000" u="sng"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separated</a:t>
            </a:r>
            <a:endParaRPr lang="en-US" altLang="en-US" sz="8000" u="sng" dirty="0">
              <a:solidFill>
                <a:schemeClr val="bg1"/>
              </a:solidFill>
              <a:effectLst>
                <a:glow rad="127000">
                  <a:srgbClr val="61A8D3"/>
                </a:glow>
                <a:outerShdw blurRad="38100" dist="38100" dir="2700000" algn="tl">
                  <a:srgbClr val="AAD4E9"/>
                </a:outerShdw>
              </a:effectLst>
              <a:latin typeface="Arial Rounded MT Bold" panose="020F0704030504030204" pitchFamily="34" charset="0"/>
            </a:endParaRPr>
          </a:p>
        </p:txBody>
      </p:sp>
      <p:sp>
        <p:nvSpPr>
          <p:cNvPr id="4" name="Text Box 2"/>
          <p:cNvSpPr txBox="1">
            <a:spLocks noChangeArrowheads="1"/>
          </p:cNvSpPr>
          <p:nvPr/>
        </p:nvSpPr>
        <p:spPr bwMode="auto">
          <a:xfrm>
            <a:off x="5410200" y="247969"/>
            <a:ext cx="6324600" cy="5016758"/>
          </a:xfrm>
          <a:prstGeom prst="rect">
            <a:avLst/>
          </a:prstGeom>
          <a:noFill/>
          <a:ln>
            <a:noFill/>
          </a:ln>
          <a:effectLst/>
          <a:extLst/>
        </p:spPr>
        <p:txBody>
          <a:bodyPr wrap="square">
            <a:spAutoFit/>
          </a:bodyPr>
          <a:lstStyle/>
          <a:p>
            <a:pPr algn="ctr" eaLnBrk="1" hangingPunct="1">
              <a:defRPr/>
            </a:pPr>
            <a:r>
              <a:rPr lang="en-US" altLang="en-US" sz="3200" b="0" i="1" dirty="0">
                <a:latin typeface="Garamond" panose="02020404030301010803" pitchFamily="18" charset="0"/>
              </a:rPr>
              <a:t>The Lord is compassionate and gracious, slow to anger, abounding in love. He will not always accuse, nor will he harbor his anger forever; he does not treat us as our sins deserve or repay us according to our iniquities. For as high as the heavens are above the earth, so great is his love for those who fear him; as far as the east is from the west, so far has he removed our transgressions from us.</a:t>
            </a:r>
          </a:p>
          <a:p>
            <a:pPr algn="r" eaLnBrk="1" hangingPunct="1">
              <a:defRPr/>
            </a:pPr>
            <a:r>
              <a:rPr lang="en-US" altLang="en-US" sz="3200" dirty="0">
                <a:latin typeface="Garamond" panose="02020404030301010803" pitchFamily="18" charset="0"/>
              </a:rPr>
              <a:t>—Psalm 103:8-12</a:t>
            </a:r>
          </a:p>
        </p:txBody>
      </p:sp>
      <p:pic>
        <p:nvPicPr>
          <p:cNvPr id="6" name="Picture 2" descr="Image result for opposite arro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13490"/>
            <a:ext cx="4572000" cy="4572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1157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5257800"/>
            <a:ext cx="11734800" cy="1323439"/>
          </a:xfrm>
          <a:prstGeom prst="rect">
            <a:avLst/>
          </a:prstGeom>
          <a:noFill/>
          <a:ln>
            <a:noFill/>
          </a:ln>
          <a:effectLst/>
          <a:extLst/>
        </p:spPr>
        <p:txBody>
          <a:bodyPr wrap="square">
            <a:spAutoFit/>
          </a:bodyPr>
          <a:lstStyle/>
          <a:p>
            <a:pPr algn="ctr" eaLnBrk="1" hangingPunct="1">
              <a:defRPr/>
            </a:pPr>
            <a:r>
              <a:rPr lang="en-US" altLang="en-US" sz="8000" b="0"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Thoroughly </a:t>
            </a:r>
            <a:r>
              <a:rPr lang="en-US" altLang="en-US" sz="8000" u="sng"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separated</a:t>
            </a:r>
            <a:endParaRPr lang="en-US" altLang="en-US" sz="8000" u="sng" dirty="0">
              <a:solidFill>
                <a:schemeClr val="bg1"/>
              </a:solidFill>
              <a:effectLst>
                <a:glow rad="127000">
                  <a:srgbClr val="61A8D3"/>
                </a:glow>
                <a:outerShdw blurRad="38100" dist="38100" dir="2700000" algn="tl">
                  <a:srgbClr val="AAD4E9"/>
                </a:outerShdw>
              </a:effectLst>
              <a:latin typeface="Arial Rounded MT Bold" panose="020F0704030504030204" pitchFamily="34" charset="0"/>
            </a:endParaRPr>
          </a:p>
        </p:txBody>
      </p:sp>
      <p:sp>
        <p:nvSpPr>
          <p:cNvPr id="4" name="Text Box 2"/>
          <p:cNvSpPr txBox="1">
            <a:spLocks noChangeArrowheads="1"/>
          </p:cNvSpPr>
          <p:nvPr/>
        </p:nvSpPr>
        <p:spPr bwMode="auto">
          <a:xfrm>
            <a:off x="5486400" y="621998"/>
            <a:ext cx="6324600" cy="4154984"/>
          </a:xfrm>
          <a:prstGeom prst="rect">
            <a:avLst/>
          </a:prstGeom>
          <a:noFill/>
          <a:ln>
            <a:noFill/>
          </a:ln>
          <a:effectLst/>
          <a:extLst/>
        </p:spPr>
        <p:txBody>
          <a:bodyPr wrap="square">
            <a:spAutoFit/>
          </a:bodyPr>
          <a:lstStyle/>
          <a:p>
            <a:pPr algn="ctr" eaLnBrk="1" hangingPunct="1">
              <a:defRPr/>
            </a:pPr>
            <a:r>
              <a:rPr lang="en-US" altLang="en-US" sz="4400" b="0" i="1" dirty="0">
                <a:latin typeface="Garamond" panose="02020404030301010803" pitchFamily="18" charset="0"/>
              </a:rPr>
              <a:t>You will again have compassion on us; you will tread our sins underfoot and hurl all our iniquities into the depths of the sea.</a:t>
            </a:r>
          </a:p>
          <a:p>
            <a:pPr algn="r" eaLnBrk="1" hangingPunct="1">
              <a:defRPr/>
            </a:pPr>
            <a:r>
              <a:rPr lang="en-US" altLang="en-US" sz="4400" dirty="0">
                <a:latin typeface="Garamond" panose="02020404030301010803" pitchFamily="18" charset="0"/>
              </a:rPr>
              <a:t>—Micah 7:19</a:t>
            </a:r>
          </a:p>
        </p:txBody>
      </p:sp>
      <p:pic>
        <p:nvPicPr>
          <p:cNvPr id="6" name="Picture 2" descr="Image result for opposite arro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13490"/>
            <a:ext cx="4572000" cy="4572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522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5257800"/>
            <a:ext cx="11734800" cy="1107996"/>
          </a:xfrm>
          <a:prstGeom prst="rect">
            <a:avLst/>
          </a:prstGeom>
          <a:noFill/>
          <a:ln>
            <a:noFill/>
          </a:ln>
          <a:effectLst/>
          <a:extLst/>
        </p:spPr>
        <p:txBody>
          <a:bodyPr wrap="square">
            <a:spAutoFit/>
          </a:bodyPr>
          <a:lstStyle/>
          <a:p>
            <a:pPr algn="ctr" eaLnBrk="1" hangingPunct="1">
              <a:defRPr/>
            </a:pPr>
            <a:r>
              <a:rPr lang="en-US" altLang="en-US" sz="6600" b="0"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Debt completely </a:t>
            </a:r>
            <a:r>
              <a:rPr lang="en-US" altLang="en-US" sz="6600" b="0" u="sng"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cancelled</a:t>
            </a:r>
            <a:endParaRPr lang="en-US" altLang="en-US" sz="6600" u="sng" dirty="0">
              <a:solidFill>
                <a:schemeClr val="bg1"/>
              </a:solidFill>
              <a:effectLst>
                <a:glow rad="127000">
                  <a:srgbClr val="61A8D3"/>
                </a:glow>
                <a:outerShdw blurRad="38100" dist="38100" dir="2700000" algn="tl">
                  <a:srgbClr val="AAD4E9"/>
                </a:outerShdw>
              </a:effectLst>
              <a:latin typeface="Arial Rounded MT Bold" panose="020F0704030504030204" pitchFamily="34" charset="0"/>
            </a:endParaRPr>
          </a:p>
        </p:txBody>
      </p:sp>
      <p:sp>
        <p:nvSpPr>
          <p:cNvPr id="4" name="Text Box 2"/>
          <p:cNvSpPr txBox="1">
            <a:spLocks noChangeArrowheads="1"/>
          </p:cNvSpPr>
          <p:nvPr/>
        </p:nvSpPr>
        <p:spPr bwMode="auto">
          <a:xfrm>
            <a:off x="5562600" y="960552"/>
            <a:ext cx="6324600" cy="3477875"/>
          </a:xfrm>
          <a:prstGeom prst="rect">
            <a:avLst/>
          </a:prstGeom>
          <a:noFill/>
          <a:ln>
            <a:noFill/>
          </a:ln>
          <a:effectLst/>
          <a:extLst/>
        </p:spPr>
        <p:txBody>
          <a:bodyPr wrap="square">
            <a:spAutoFit/>
          </a:bodyPr>
          <a:lstStyle/>
          <a:p>
            <a:pPr algn="ctr" eaLnBrk="1" hangingPunct="1">
              <a:defRPr/>
            </a:pPr>
            <a:r>
              <a:rPr lang="en-US" altLang="en-US" sz="4400" b="0" i="1" dirty="0">
                <a:latin typeface="Garamond" panose="02020404030301010803" pitchFamily="18" charset="0"/>
              </a:rPr>
              <a:t>“I, even I, am he who blots out your transgressions, for my own sake, and remembers your sins no more.”</a:t>
            </a:r>
          </a:p>
          <a:p>
            <a:pPr algn="r" eaLnBrk="1" hangingPunct="1">
              <a:defRPr/>
            </a:pPr>
            <a:r>
              <a:rPr lang="en-US" altLang="en-US" sz="4400" dirty="0">
                <a:latin typeface="Garamond" panose="02020404030301010803" pitchFamily="18" charset="0"/>
              </a:rPr>
              <a:t>—Isaiah 43:25</a:t>
            </a:r>
          </a:p>
        </p:txBody>
      </p:sp>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609600" y="413490"/>
            <a:ext cx="4572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133746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5257800"/>
            <a:ext cx="11734800" cy="1107996"/>
          </a:xfrm>
          <a:prstGeom prst="rect">
            <a:avLst/>
          </a:prstGeom>
          <a:noFill/>
          <a:ln>
            <a:noFill/>
          </a:ln>
          <a:effectLst/>
          <a:extLst/>
        </p:spPr>
        <p:txBody>
          <a:bodyPr wrap="square">
            <a:spAutoFit/>
          </a:bodyPr>
          <a:lstStyle/>
          <a:p>
            <a:pPr algn="ctr" eaLnBrk="1" hangingPunct="1">
              <a:defRPr/>
            </a:pPr>
            <a:r>
              <a:rPr lang="en-US" altLang="en-US" sz="6600" b="0"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Debt completely </a:t>
            </a:r>
            <a:r>
              <a:rPr lang="en-US" altLang="en-US" sz="6600" b="0" u="sng"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cancelled</a:t>
            </a:r>
            <a:endParaRPr lang="en-US" altLang="en-US" sz="6600" u="sng" dirty="0">
              <a:solidFill>
                <a:schemeClr val="bg1"/>
              </a:solidFill>
              <a:effectLst>
                <a:glow rad="127000">
                  <a:srgbClr val="61A8D3"/>
                </a:glow>
                <a:outerShdw blurRad="38100" dist="38100" dir="2700000" algn="tl">
                  <a:srgbClr val="AAD4E9"/>
                </a:outerShdw>
              </a:effectLst>
              <a:latin typeface="Arial Rounded MT Bold" panose="020F0704030504030204" pitchFamily="34" charset="0"/>
            </a:endParaRPr>
          </a:p>
        </p:txBody>
      </p:sp>
      <p:sp>
        <p:nvSpPr>
          <p:cNvPr id="4" name="Text Box 2"/>
          <p:cNvSpPr txBox="1">
            <a:spLocks noChangeArrowheads="1"/>
          </p:cNvSpPr>
          <p:nvPr/>
        </p:nvSpPr>
        <p:spPr bwMode="auto">
          <a:xfrm>
            <a:off x="5562600" y="683553"/>
            <a:ext cx="6324600" cy="4031873"/>
          </a:xfrm>
          <a:prstGeom prst="rect">
            <a:avLst/>
          </a:prstGeom>
          <a:noFill/>
          <a:ln>
            <a:noFill/>
          </a:ln>
          <a:effectLst/>
          <a:extLst/>
        </p:spPr>
        <p:txBody>
          <a:bodyPr wrap="square">
            <a:spAutoFit/>
          </a:bodyPr>
          <a:lstStyle/>
          <a:p>
            <a:pPr algn="ctr" eaLnBrk="1" hangingPunct="1">
              <a:defRPr/>
            </a:pPr>
            <a:r>
              <a:rPr lang="en-US" altLang="en-US" sz="3200" b="0" i="1" dirty="0">
                <a:latin typeface="Garamond" panose="02020404030301010803" pitchFamily="18" charset="0"/>
              </a:rPr>
              <a:t>“When you were dead in your sins and in the uncircumcision of your sinful nature, God made you alive with Christ. He forgave us all our sins, having canceled the written code, with its regulations, that was against us and that stood opposed to us; he took it away, nailing it to the cross.” </a:t>
            </a:r>
          </a:p>
          <a:p>
            <a:pPr algn="r" eaLnBrk="1" hangingPunct="1">
              <a:defRPr/>
            </a:pPr>
            <a:r>
              <a:rPr lang="en-US" altLang="en-US" sz="3200" dirty="0">
                <a:latin typeface="Garamond" panose="02020404030301010803" pitchFamily="18" charset="0"/>
              </a:rPr>
              <a:t>—Colossians 2:13-14</a:t>
            </a:r>
          </a:p>
        </p:txBody>
      </p:sp>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609600" y="413490"/>
            <a:ext cx="4572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03939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685800" y="4953000"/>
            <a:ext cx="10668000" cy="1265854"/>
          </a:xfrm>
          <a:prstGeom prst="rect">
            <a:avLst/>
          </a:prstGeom>
        </p:spPr>
        <p:txBody>
          <a:bodyPr wrap="none" fromWordArt="1">
            <a:prstTxWarp prst="textPlain">
              <a:avLst>
                <a:gd name="adj" fmla="val 50000"/>
              </a:avLst>
            </a:prstTxWarp>
          </a:bodyPr>
          <a:lstStyle/>
          <a:p>
            <a:pPr algn="ctr">
              <a:defRPr/>
            </a:pPr>
            <a:r>
              <a:rPr lang="en-US" b="0" kern="10" dirty="0" smtClean="0">
                <a:ln w="25400">
                  <a:solidFill>
                    <a:srgbClr val="336633"/>
                  </a:solidFill>
                  <a:round/>
                  <a:headEnd/>
                  <a:tailEnd/>
                </a:ln>
                <a:effectLst>
                  <a:outerShdw dist="29783" dir="1514402" algn="ctr" rotWithShape="0">
                    <a:srgbClr val="000000">
                      <a:alpha val="50000"/>
                    </a:srgbClr>
                  </a:outerShdw>
                </a:effectLst>
                <a:latin typeface="Segoe UI Black" panose="020B0A02040204020203" pitchFamily="34" charset="0"/>
                <a:ea typeface="Segoe UI Black" panose="020B0A02040204020203" pitchFamily="34" charset="0"/>
              </a:rPr>
              <a:t>God’s Forgiveness is </a:t>
            </a:r>
            <a:r>
              <a:rPr lang="en-US" b="0" u="sng" kern="10" dirty="0" smtClean="0">
                <a:ln w="25400">
                  <a:solidFill>
                    <a:srgbClr val="336633"/>
                  </a:solidFill>
                  <a:round/>
                  <a:headEnd/>
                  <a:tailEnd/>
                </a:ln>
                <a:effectLst>
                  <a:outerShdw dist="29783" dir="1514402" algn="ctr" rotWithShape="0">
                    <a:srgbClr val="000000">
                      <a:alpha val="50000"/>
                    </a:srgbClr>
                  </a:outerShdw>
                </a:effectLst>
                <a:latin typeface="Segoe UI Black" panose="020B0A02040204020203" pitchFamily="34" charset="0"/>
                <a:ea typeface="Segoe UI Black" panose="020B0A02040204020203" pitchFamily="34" charset="0"/>
              </a:rPr>
              <a:t>Relational</a:t>
            </a:r>
            <a:endParaRPr lang="en-US" b="0" u="sng" kern="10" dirty="0">
              <a:ln w="25400">
                <a:solidFill>
                  <a:srgbClr val="336633"/>
                </a:solidFill>
                <a:round/>
                <a:headEnd/>
                <a:tailEnd/>
              </a:ln>
              <a:effectLst>
                <a:outerShdw dist="29783" dir="1514402" algn="ctr" rotWithShape="0">
                  <a:srgbClr val="000000">
                    <a:alpha val="50000"/>
                  </a:srgbClr>
                </a:outerShdw>
              </a:effectLst>
              <a:latin typeface="Segoe UI Black" panose="020B0A02040204020203" pitchFamily="34" charset="0"/>
              <a:ea typeface="Segoe UI Black" panose="020B0A02040204020203" pitchFamily="34" charset="0"/>
            </a:endParaRPr>
          </a:p>
        </p:txBody>
      </p:sp>
      <p:pic>
        <p:nvPicPr>
          <p:cNvPr id="5" name="Picture 4"/>
          <p:cNvPicPr>
            <a:picLocks noChangeAspect="1"/>
          </p:cNvPicPr>
          <p:nvPr/>
        </p:nvPicPr>
        <p:blipFill rotWithShape="1">
          <a:blip r:embed="rId3">
            <a:duotone>
              <a:prstClr val="black"/>
              <a:schemeClr val="accent1">
                <a:lumMod val="60000"/>
                <a:lumOff val="40000"/>
                <a:tint val="45000"/>
                <a:satMod val="400000"/>
              </a:schemeClr>
            </a:duotone>
          </a:blip>
          <a:srcRect l="16732" r="16732"/>
          <a:stretch/>
        </p:blipFill>
        <p:spPr>
          <a:xfrm>
            <a:off x="4419600" y="990600"/>
            <a:ext cx="3200400" cy="3200400"/>
          </a:xfrm>
          <a:prstGeom prst="rect">
            <a:avLst/>
          </a:prstGeom>
          <a:ln w="88900" cap="sq" cmpd="thickThin">
            <a:solidFill>
              <a:srgbClr val="000000"/>
            </a:solidFill>
            <a:prstDash val="solid"/>
            <a:miter lim="800000"/>
          </a:ln>
          <a:effectLst>
            <a:innerShdw blurRad="76200">
              <a:srgbClr val="000000"/>
            </a:innerShdw>
          </a:effectLst>
        </p:spPr>
      </p:pic>
      <p:pic>
        <p:nvPicPr>
          <p:cNvPr id="10242" name="Picture 2" descr="Image result for crimson stain washed white as snow"/>
          <p:cNvPicPr>
            <a:picLocks noChangeAspect="1" noChangeArrowheads="1"/>
          </p:cNvPicPr>
          <p:nvPr/>
        </p:nvPicPr>
        <p:blipFill rotWithShape="1">
          <a:blip r:embed="rId4">
            <a:extLst>
              <a:ext uri="{28A0092B-C50C-407E-A947-70E740481C1C}">
                <a14:useLocalDpi xmlns:a14="http://schemas.microsoft.com/office/drawing/2010/main" val="0"/>
              </a:ext>
            </a:extLst>
          </a:blip>
          <a:srcRect l="12500" r="12500"/>
          <a:stretch/>
        </p:blipFill>
        <p:spPr bwMode="auto">
          <a:xfrm>
            <a:off x="495300" y="990600"/>
            <a:ext cx="3200400" cy="3200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duotone>
              <a:prstClr val="black"/>
              <a:schemeClr val="accent2">
                <a:tint val="45000"/>
                <a:satMod val="400000"/>
              </a:schemeClr>
            </a:duotone>
          </a:blip>
          <a:srcRect l="370" t="278" r="-370" b="24722"/>
          <a:stretch/>
        </p:blipFill>
        <p:spPr>
          <a:xfrm>
            <a:off x="8343900" y="990600"/>
            <a:ext cx="3200400" cy="3200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7392701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35527" y="5334000"/>
            <a:ext cx="11734800" cy="923330"/>
          </a:xfrm>
          <a:prstGeom prst="rect">
            <a:avLst/>
          </a:prstGeom>
          <a:noFill/>
          <a:ln>
            <a:noFill/>
          </a:ln>
          <a:effectLst/>
          <a:extLst/>
        </p:spPr>
        <p:txBody>
          <a:bodyPr wrap="square">
            <a:spAutoFit/>
          </a:bodyPr>
          <a:lstStyle/>
          <a:p>
            <a:pPr algn="ctr" eaLnBrk="1" hangingPunct="1">
              <a:defRPr/>
            </a:pPr>
            <a:r>
              <a:rPr lang="en-US" altLang="en-US" sz="5400" b="0" dirty="0" smtClean="0">
                <a:effectLst>
                  <a:outerShdw blurRad="38100" dist="38100" dir="2700000" algn="tl">
                    <a:srgbClr val="000000">
                      <a:alpha val="43137"/>
                    </a:srgbClr>
                  </a:outerShdw>
                </a:effectLst>
                <a:latin typeface="Arial Rounded MT Bold" panose="020F0704030504030204" pitchFamily="34" charset="0"/>
              </a:rPr>
              <a:t>Forgiveness is a </a:t>
            </a:r>
            <a:r>
              <a:rPr lang="en-US" altLang="en-US" sz="5400" u="sng" dirty="0" smtClean="0">
                <a:effectLst>
                  <a:outerShdw blurRad="38100" dist="38100" dir="2700000" algn="tl">
                    <a:srgbClr val="000000">
                      <a:alpha val="43137"/>
                    </a:srgbClr>
                  </a:outerShdw>
                </a:effectLst>
                <a:latin typeface="Arial Rounded MT Bold" panose="020F0704030504030204" pitchFamily="34" charset="0"/>
              </a:rPr>
              <a:t>personal</a:t>
            </a:r>
            <a:r>
              <a:rPr lang="en-US" altLang="en-US" sz="5400" b="0" dirty="0" smtClean="0">
                <a:effectLst>
                  <a:outerShdw blurRad="38100" dist="38100" dir="2700000" algn="tl">
                    <a:srgbClr val="000000">
                      <a:alpha val="43137"/>
                    </a:srgbClr>
                  </a:outerShdw>
                </a:effectLst>
                <a:latin typeface="Arial Rounded MT Bold" panose="020F0704030504030204" pitchFamily="34" charset="0"/>
              </a:rPr>
              <a:t> process</a:t>
            </a:r>
            <a:endParaRPr lang="en-US" altLang="en-US" sz="5400" u="sng"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 Box 2"/>
          <p:cNvSpPr txBox="1">
            <a:spLocks noChangeArrowheads="1"/>
          </p:cNvSpPr>
          <p:nvPr/>
        </p:nvSpPr>
        <p:spPr bwMode="auto">
          <a:xfrm>
            <a:off x="5645727" y="784332"/>
            <a:ext cx="6324600" cy="3785652"/>
          </a:xfrm>
          <a:prstGeom prst="rect">
            <a:avLst/>
          </a:prstGeom>
          <a:noFill/>
          <a:ln>
            <a:noFill/>
          </a:ln>
          <a:effectLst/>
          <a:extLst/>
        </p:spPr>
        <p:txBody>
          <a:bodyPr wrap="square">
            <a:spAutoFit/>
          </a:bodyPr>
          <a:lstStyle/>
          <a:p>
            <a:pPr algn="ctr" eaLnBrk="1" hangingPunct="1">
              <a:defRPr/>
            </a:pPr>
            <a:r>
              <a:rPr lang="en-US" altLang="en-US" sz="4000" b="0" i="1" dirty="0">
                <a:latin typeface="Garamond" panose="02020404030301010803" pitchFamily="18" charset="0"/>
              </a:rPr>
              <a:t>“Come now, let us reason together,” says the Lord. “Though your sins are like scarlet, they shall be as white as snow; though they are red as crimson, they shall be like wool.”</a:t>
            </a:r>
          </a:p>
          <a:p>
            <a:pPr algn="r" eaLnBrk="1" hangingPunct="1">
              <a:defRPr/>
            </a:pPr>
            <a:r>
              <a:rPr lang="en-US" altLang="en-US" sz="4000" dirty="0">
                <a:latin typeface="Garamond" panose="02020404030301010803" pitchFamily="18" charset="0"/>
              </a:rPr>
              <a:t>—Isaiah 1:18</a:t>
            </a:r>
          </a:p>
        </p:txBody>
      </p:sp>
      <p:pic>
        <p:nvPicPr>
          <p:cNvPr id="7" name="Picture 2" descr="Image result for crimson stain washed white as snow"/>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r="12500"/>
          <a:stretch/>
        </p:blipFill>
        <p:spPr bwMode="auto">
          <a:xfrm>
            <a:off x="762000" y="391158"/>
            <a:ext cx="4572000" cy="4572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2345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49382" y="4985489"/>
            <a:ext cx="11734800" cy="1754326"/>
          </a:xfrm>
          <a:prstGeom prst="rect">
            <a:avLst/>
          </a:prstGeom>
          <a:noFill/>
          <a:ln>
            <a:noFill/>
          </a:ln>
          <a:effectLst/>
          <a:extLst/>
        </p:spPr>
        <p:txBody>
          <a:bodyPr wrap="square">
            <a:spAutoFit/>
          </a:bodyPr>
          <a:lstStyle/>
          <a:p>
            <a:pPr algn="ctr" eaLnBrk="1" hangingPunct="1">
              <a:defRPr/>
            </a:pPr>
            <a:r>
              <a:rPr lang="en-US" altLang="en-US" sz="5400" b="0" dirty="0" smtClean="0">
                <a:effectLst>
                  <a:outerShdw blurRad="38100" dist="38100" dir="2700000" algn="tl">
                    <a:srgbClr val="000000">
                      <a:alpha val="43137"/>
                    </a:srgbClr>
                  </a:outerShdw>
                </a:effectLst>
                <a:latin typeface="Arial Rounded MT Bold" panose="020F0704030504030204" pitchFamily="34" charset="0"/>
              </a:rPr>
              <a:t>Comes through our response of </a:t>
            </a:r>
            <a:r>
              <a:rPr lang="en-US" altLang="en-US" sz="5400" u="sng" dirty="0" smtClean="0">
                <a:effectLst>
                  <a:outerShdw blurRad="38100" dist="38100" dir="2700000" algn="tl">
                    <a:srgbClr val="000000">
                      <a:alpha val="43137"/>
                    </a:srgbClr>
                  </a:outerShdw>
                </a:effectLst>
                <a:latin typeface="Arial Rounded MT Bold" panose="020F0704030504030204" pitchFamily="34" charset="0"/>
              </a:rPr>
              <a:t>repentance</a:t>
            </a:r>
            <a:r>
              <a:rPr lang="en-US" altLang="en-US" sz="5400" b="0" dirty="0" smtClean="0">
                <a:effectLst>
                  <a:outerShdw blurRad="38100" dist="38100" dir="2700000" algn="tl">
                    <a:srgbClr val="000000">
                      <a:alpha val="43137"/>
                    </a:srgbClr>
                  </a:outerShdw>
                </a:effectLst>
                <a:latin typeface="Arial Rounded MT Bold" panose="020F0704030504030204" pitchFamily="34" charset="0"/>
              </a:rPr>
              <a:t>.</a:t>
            </a:r>
            <a:endParaRPr lang="en-US" altLang="en-US" sz="5400" u="sng"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 Box 2"/>
          <p:cNvSpPr txBox="1">
            <a:spLocks noChangeArrowheads="1"/>
          </p:cNvSpPr>
          <p:nvPr/>
        </p:nvSpPr>
        <p:spPr bwMode="auto">
          <a:xfrm>
            <a:off x="5631873" y="610076"/>
            <a:ext cx="6324600" cy="3785652"/>
          </a:xfrm>
          <a:prstGeom prst="rect">
            <a:avLst/>
          </a:prstGeom>
          <a:noFill/>
          <a:ln>
            <a:noFill/>
          </a:ln>
          <a:effectLst/>
          <a:extLst/>
        </p:spPr>
        <p:txBody>
          <a:bodyPr wrap="square">
            <a:spAutoFit/>
          </a:bodyPr>
          <a:lstStyle/>
          <a:p>
            <a:pPr algn="ctr" eaLnBrk="1" hangingPunct="1">
              <a:defRPr/>
            </a:pPr>
            <a:r>
              <a:rPr lang="en-US" altLang="en-US" sz="4000" b="0" i="1" dirty="0">
                <a:latin typeface="Garamond" panose="02020404030301010803" pitchFamily="18" charset="0"/>
              </a:rPr>
              <a:t>“Repent and be baptized, every one of you, in the name of Jesus Christ for the forgiveness of your sins. And you will receive the gift of the Holy Spirit.” </a:t>
            </a:r>
          </a:p>
          <a:p>
            <a:pPr algn="r" eaLnBrk="1" hangingPunct="1">
              <a:defRPr/>
            </a:pPr>
            <a:r>
              <a:rPr lang="en-US" altLang="en-US" sz="4000" dirty="0">
                <a:latin typeface="Garamond" panose="02020404030301010803" pitchFamily="18" charset="0"/>
              </a:rPr>
              <a:t>—Acts 2:38</a:t>
            </a:r>
          </a:p>
        </p:txBody>
      </p:sp>
      <p:pic>
        <p:nvPicPr>
          <p:cNvPr id="7" name="Picture 6"/>
          <p:cNvPicPr>
            <a:picLocks noChangeAspect="1"/>
          </p:cNvPicPr>
          <p:nvPr/>
        </p:nvPicPr>
        <p:blipFill rotWithShape="1">
          <a:blip r:embed="rId2">
            <a:duotone>
              <a:prstClr val="black"/>
              <a:schemeClr val="accent1">
                <a:lumMod val="60000"/>
                <a:lumOff val="40000"/>
                <a:tint val="45000"/>
                <a:satMod val="400000"/>
              </a:schemeClr>
            </a:duotone>
          </a:blip>
          <a:srcRect l="16732" r="16732"/>
          <a:stretch/>
        </p:blipFill>
        <p:spPr>
          <a:xfrm>
            <a:off x="762000" y="216902"/>
            <a:ext cx="4572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674635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49382" y="5257800"/>
            <a:ext cx="11734800" cy="1107996"/>
          </a:xfrm>
          <a:prstGeom prst="rect">
            <a:avLst/>
          </a:prstGeom>
          <a:noFill/>
          <a:ln>
            <a:noFill/>
          </a:ln>
          <a:effectLst/>
          <a:extLst/>
        </p:spPr>
        <p:txBody>
          <a:bodyPr wrap="square">
            <a:spAutoFit/>
          </a:bodyPr>
          <a:lstStyle/>
          <a:p>
            <a:pPr algn="ctr" eaLnBrk="1" hangingPunct="1">
              <a:defRPr/>
            </a:pPr>
            <a:r>
              <a:rPr lang="en-US" altLang="en-US" sz="6600" b="0" dirty="0" smtClean="0">
                <a:effectLst>
                  <a:outerShdw blurRad="38100" dist="38100" dir="2700000" algn="tl">
                    <a:srgbClr val="000000">
                      <a:alpha val="43137"/>
                    </a:srgbClr>
                  </a:outerShdw>
                </a:effectLst>
                <a:latin typeface="Arial Rounded MT Bold" panose="020F0704030504030204" pitchFamily="34" charset="0"/>
              </a:rPr>
              <a:t>Relationship fully </a:t>
            </a:r>
            <a:r>
              <a:rPr lang="en-US" altLang="en-US" sz="6600" u="sng" dirty="0" smtClean="0">
                <a:effectLst>
                  <a:outerShdw blurRad="38100" dist="38100" dir="2700000" algn="tl">
                    <a:srgbClr val="000000">
                      <a:alpha val="43137"/>
                    </a:srgbClr>
                  </a:outerShdw>
                </a:effectLst>
                <a:latin typeface="Arial Rounded MT Bold" panose="020F0704030504030204" pitchFamily="34" charset="0"/>
              </a:rPr>
              <a:t>restored</a:t>
            </a:r>
            <a:r>
              <a:rPr lang="en-US" altLang="en-US" sz="6600" b="0" dirty="0" smtClean="0">
                <a:effectLst>
                  <a:outerShdw blurRad="38100" dist="38100" dir="2700000" algn="tl">
                    <a:srgbClr val="000000">
                      <a:alpha val="43137"/>
                    </a:srgbClr>
                  </a:outerShdw>
                </a:effectLst>
                <a:latin typeface="Arial Rounded MT Bold" panose="020F0704030504030204" pitchFamily="34" charset="0"/>
              </a:rPr>
              <a:t>.</a:t>
            </a:r>
            <a:endParaRPr lang="en-US" altLang="en-US" sz="6600" u="sng"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 Box 2"/>
          <p:cNvSpPr txBox="1">
            <a:spLocks noChangeArrowheads="1"/>
          </p:cNvSpPr>
          <p:nvPr/>
        </p:nvSpPr>
        <p:spPr bwMode="auto">
          <a:xfrm>
            <a:off x="5645727" y="850374"/>
            <a:ext cx="6324600" cy="3785652"/>
          </a:xfrm>
          <a:prstGeom prst="rect">
            <a:avLst/>
          </a:prstGeom>
          <a:noFill/>
          <a:ln>
            <a:noFill/>
          </a:ln>
          <a:effectLst/>
          <a:extLst/>
        </p:spPr>
        <p:txBody>
          <a:bodyPr wrap="square">
            <a:spAutoFit/>
          </a:bodyPr>
          <a:lstStyle/>
          <a:p>
            <a:pPr algn="ctr" eaLnBrk="1" hangingPunct="1">
              <a:defRPr/>
            </a:pPr>
            <a:r>
              <a:rPr lang="en-US" altLang="en-US" sz="4000" b="0" i="1" dirty="0">
                <a:latin typeface="Garamond" panose="02020404030301010803" pitchFamily="18" charset="0"/>
              </a:rPr>
              <a:t>“Repent and be baptized, every one of you, in the name of Jesus Christ for the forgiveness of your sins. And you will receive the gift of the Holy Spirit.” </a:t>
            </a:r>
          </a:p>
          <a:p>
            <a:pPr algn="r" eaLnBrk="1" hangingPunct="1">
              <a:defRPr/>
            </a:pPr>
            <a:r>
              <a:rPr lang="en-US" altLang="en-US" sz="4000" dirty="0">
                <a:latin typeface="Garamond" panose="02020404030301010803" pitchFamily="18" charset="0"/>
              </a:rPr>
              <a:t>—Acts 2:38</a:t>
            </a:r>
          </a:p>
        </p:txBody>
      </p:sp>
      <p:pic>
        <p:nvPicPr>
          <p:cNvPr id="5" name="Picture 4"/>
          <p:cNvPicPr>
            <a:picLocks noChangeAspect="1"/>
          </p:cNvPicPr>
          <p:nvPr/>
        </p:nvPicPr>
        <p:blipFill rotWithShape="1">
          <a:blip r:embed="rId2">
            <a:duotone>
              <a:prstClr val="black"/>
              <a:schemeClr val="accent2">
                <a:tint val="45000"/>
                <a:satMod val="400000"/>
              </a:schemeClr>
            </a:duotone>
          </a:blip>
          <a:srcRect l="370" t="278" r="-370" b="24722"/>
          <a:stretch/>
        </p:blipFill>
        <p:spPr>
          <a:xfrm>
            <a:off x="609600" y="457200"/>
            <a:ext cx="4572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5932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0033" b="25297"/>
          <a:stretch/>
        </p:blipFill>
        <p:spPr>
          <a:xfrm>
            <a:off x="0" y="152400"/>
            <a:ext cx="12192000" cy="2819400"/>
          </a:xfrm>
          <a:prstGeom prst="rect">
            <a:avLst/>
          </a:prstGeom>
          <a:ln>
            <a:noFill/>
          </a:ln>
          <a:effectLst>
            <a:softEdge rad="112500"/>
          </a:effectLst>
        </p:spPr>
      </p:pic>
      <p:sp>
        <p:nvSpPr>
          <p:cNvPr id="3" name="Text Box 2"/>
          <p:cNvSpPr txBox="1">
            <a:spLocks noChangeArrowheads="1"/>
          </p:cNvSpPr>
          <p:nvPr/>
        </p:nvSpPr>
        <p:spPr bwMode="auto">
          <a:xfrm>
            <a:off x="0" y="3276600"/>
            <a:ext cx="12192000" cy="3062377"/>
          </a:xfrm>
          <a:prstGeom prst="rect">
            <a:avLst/>
          </a:prstGeom>
          <a:noFill/>
          <a:ln>
            <a:noFill/>
          </a:ln>
          <a:effectLst/>
          <a:extLst/>
        </p:spPr>
        <p:txBody>
          <a:bodyPr wrap="square">
            <a:spAutoFit/>
          </a:bodyPr>
          <a:lstStyle/>
          <a:p>
            <a:pPr algn="ctr" eaLnBrk="1" hangingPunct="1">
              <a:spcAft>
                <a:spcPts val="1000"/>
              </a:spcAft>
              <a:defRPr/>
            </a:pPr>
            <a:r>
              <a:rPr lang="en-US" altLang="en-US" sz="2800" b="0" dirty="0" smtClean="0">
                <a:latin typeface="Garamond" panose="02020404030301010803" pitchFamily="18" charset="0"/>
              </a:rPr>
              <a:t>Have </a:t>
            </a:r>
            <a:r>
              <a:rPr lang="en-US" altLang="en-US" sz="2800" b="0" dirty="0">
                <a:latin typeface="Garamond" panose="02020404030301010803" pitchFamily="18" charset="0"/>
              </a:rPr>
              <a:t>mercy on me, O God, according to your unfailing love; according to your great compassion blot out my transgressions. </a:t>
            </a:r>
            <a:endParaRPr lang="en-US" altLang="en-US" sz="2800" b="0" dirty="0" smtClean="0">
              <a:latin typeface="Garamond" panose="02020404030301010803" pitchFamily="18" charset="0"/>
            </a:endParaRPr>
          </a:p>
          <a:p>
            <a:pPr algn="ctr" eaLnBrk="1" hangingPunct="1">
              <a:spcAft>
                <a:spcPts val="1000"/>
              </a:spcAft>
              <a:defRPr/>
            </a:pPr>
            <a:r>
              <a:rPr lang="en-US" altLang="en-US" sz="2800" b="0" dirty="0" smtClean="0">
                <a:latin typeface="Garamond" panose="02020404030301010803" pitchFamily="18" charset="0"/>
              </a:rPr>
              <a:t>Wash </a:t>
            </a:r>
            <a:r>
              <a:rPr lang="en-US" altLang="en-US" sz="2800" b="0" dirty="0">
                <a:latin typeface="Garamond" panose="02020404030301010803" pitchFamily="18" charset="0"/>
              </a:rPr>
              <a:t>away all my iniquity and cleanse me from my sin. </a:t>
            </a:r>
            <a:endParaRPr lang="en-US" altLang="en-US" sz="2800" b="0" dirty="0" smtClean="0">
              <a:latin typeface="Garamond" panose="02020404030301010803" pitchFamily="18" charset="0"/>
            </a:endParaRPr>
          </a:p>
          <a:p>
            <a:pPr algn="ctr" eaLnBrk="1" hangingPunct="1">
              <a:spcAft>
                <a:spcPts val="1000"/>
              </a:spcAft>
              <a:defRPr/>
            </a:pPr>
            <a:r>
              <a:rPr lang="en-US" altLang="en-US" sz="2800" b="0" dirty="0" smtClean="0">
                <a:latin typeface="Garamond" panose="02020404030301010803" pitchFamily="18" charset="0"/>
              </a:rPr>
              <a:t>For </a:t>
            </a:r>
            <a:r>
              <a:rPr lang="en-US" altLang="en-US" sz="2800" b="0" dirty="0">
                <a:latin typeface="Garamond" panose="02020404030301010803" pitchFamily="18" charset="0"/>
              </a:rPr>
              <a:t>I know my transgressions, and my sin is always before me. </a:t>
            </a:r>
            <a:endParaRPr lang="en-US" altLang="en-US" sz="2800" b="0" dirty="0" smtClean="0">
              <a:latin typeface="Garamond" panose="02020404030301010803" pitchFamily="18" charset="0"/>
            </a:endParaRPr>
          </a:p>
          <a:p>
            <a:pPr algn="ctr" eaLnBrk="1" hangingPunct="1">
              <a:spcAft>
                <a:spcPts val="1000"/>
              </a:spcAft>
              <a:defRPr/>
            </a:pPr>
            <a:r>
              <a:rPr lang="en-US" altLang="en-US" sz="2800" b="0" dirty="0" smtClean="0">
                <a:latin typeface="Garamond" panose="02020404030301010803" pitchFamily="18" charset="0"/>
              </a:rPr>
              <a:t>Against </a:t>
            </a:r>
            <a:r>
              <a:rPr lang="en-US" altLang="en-US" sz="2800" b="0" dirty="0">
                <a:latin typeface="Garamond" panose="02020404030301010803" pitchFamily="18" charset="0"/>
              </a:rPr>
              <a:t>you, you only, have I sinned and done what is evil in your sight, so that you are proved right when you speak and justified when you judge</a:t>
            </a:r>
            <a:r>
              <a:rPr lang="en-US" altLang="en-US" sz="2800" b="0" dirty="0" smtClean="0">
                <a:latin typeface="Garamond" panose="02020404030301010803" pitchFamily="18" charset="0"/>
              </a:rPr>
              <a:t>.</a:t>
            </a:r>
            <a:endParaRPr lang="en-US" altLang="en-US" sz="2800" b="0" dirty="0">
              <a:latin typeface="Garamond" panose="02020404030301010803" pitchFamily="18" charset="0"/>
            </a:endParaRPr>
          </a:p>
        </p:txBody>
      </p:sp>
    </p:spTree>
    <p:extLst>
      <p:ext uri="{BB962C8B-B14F-4D97-AF65-F5344CB8AC3E}">
        <p14:creationId xmlns:p14="http://schemas.microsoft.com/office/powerpoint/2010/main" val="22034518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637309" y="5334000"/>
            <a:ext cx="10668000" cy="1265854"/>
          </a:xfrm>
          <a:prstGeom prst="rect">
            <a:avLst/>
          </a:prstGeom>
        </p:spPr>
        <p:txBody>
          <a:bodyPr wrap="none" fromWordArt="1">
            <a:prstTxWarp prst="textPlain">
              <a:avLst>
                <a:gd name="adj" fmla="val 50000"/>
              </a:avLst>
            </a:prstTxWarp>
          </a:bodyPr>
          <a:lstStyle/>
          <a:p>
            <a:pPr algn="ctr">
              <a:defRPr/>
            </a:pPr>
            <a:r>
              <a:rPr lang="en-US" b="0" kern="10" dirty="0" smtClean="0">
                <a:ln w="25400">
                  <a:solidFill>
                    <a:srgbClr val="336633"/>
                  </a:solidFill>
                  <a:round/>
                  <a:headEnd/>
                  <a:tailEnd/>
                </a:ln>
                <a:effectLst>
                  <a:outerShdw dist="29783" dir="1514402" algn="ctr" rotWithShape="0">
                    <a:srgbClr val="000000">
                      <a:alpha val="50000"/>
                    </a:srgbClr>
                  </a:outerShdw>
                </a:effectLst>
                <a:latin typeface="Segoe UI Black" panose="020B0A02040204020203" pitchFamily="34" charset="0"/>
                <a:ea typeface="Segoe UI Black" panose="020B0A02040204020203" pitchFamily="34" charset="0"/>
              </a:rPr>
              <a:t>God’s Forgiveness is by </a:t>
            </a:r>
            <a:r>
              <a:rPr lang="en-US" b="0" u="sng" kern="10" dirty="0" smtClean="0">
                <a:ln w="25400">
                  <a:solidFill>
                    <a:srgbClr val="336633"/>
                  </a:solidFill>
                  <a:round/>
                  <a:headEnd/>
                  <a:tailEnd/>
                </a:ln>
                <a:effectLst>
                  <a:outerShdw dist="29783" dir="1514402" algn="ctr" rotWithShape="0">
                    <a:srgbClr val="000000">
                      <a:alpha val="50000"/>
                    </a:srgbClr>
                  </a:outerShdw>
                </a:effectLst>
                <a:latin typeface="Segoe UI Black" panose="020B0A02040204020203" pitchFamily="34" charset="0"/>
                <a:ea typeface="Segoe UI Black" panose="020B0A02040204020203" pitchFamily="34" charset="0"/>
              </a:rPr>
              <a:t>Grace</a:t>
            </a:r>
            <a:endParaRPr lang="en-US" b="0" u="sng" kern="10" dirty="0">
              <a:ln w="25400">
                <a:solidFill>
                  <a:srgbClr val="336633"/>
                </a:solidFill>
                <a:round/>
                <a:headEnd/>
                <a:tailEnd/>
              </a:ln>
              <a:effectLst>
                <a:outerShdw dist="29783" dir="1514402" algn="ctr" rotWithShape="0">
                  <a:srgbClr val="000000">
                    <a:alpha val="50000"/>
                  </a:srgbClr>
                </a:outerShdw>
              </a:effectLst>
              <a:latin typeface="Segoe UI Black" panose="020B0A02040204020203" pitchFamily="34" charset="0"/>
              <a:ea typeface="Segoe UI Black" panose="020B0A02040204020203" pitchFamily="34" charset="0"/>
            </a:endParaRPr>
          </a:p>
        </p:txBody>
      </p:sp>
      <p:pic>
        <p:nvPicPr>
          <p:cNvPr id="3" name="Picture 2"/>
          <p:cNvPicPr>
            <a:picLocks noChangeAspect="1"/>
          </p:cNvPicPr>
          <p:nvPr/>
        </p:nvPicPr>
        <p:blipFill>
          <a:blip r:embed="rId3"/>
          <a:stretch>
            <a:fillRect/>
          </a:stretch>
        </p:blipFill>
        <p:spPr>
          <a:xfrm>
            <a:off x="609600" y="357516"/>
            <a:ext cx="4572000" cy="45720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stretch>
            <a:fillRect/>
          </a:stretch>
        </p:blipFill>
        <p:spPr>
          <a:xfrm>
            <a:off x="6553200" y="357516"/>
            <a:ext cx="4572000" cy="4572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0033" b="25297"/>
          <a:stretch/>
        </p:blipFill>
        <p:spPr>
          <a:xfrm>
            <a:off x="0" y="152400"/>
            <a:ext cx="12192000" cy="2819400"/>
          </a:xfrm>
          <a:prstGeom prst="rect">
            <a:avLst/>
          </a:prstGeom>
          <a:ln>
            <a:noFill/>
          </a:ln>
          <a:effectLst>
            <a:softEdge rad="112500"/>
          </a:effectLst>
        </p:spPr>
      </p:pic>
      <p:sp>
        <p:nvSpPr>
          <p:cNvPr id="3" name="Text Box 2"/>
          <p:cNvSpPr txBox="1">
            <a:spLocks noChangeArrowheads="1"/>
          </p:cNvSpPr>
          <p:nvPr/>
        </p:nvSpPr>
        <p:spPr bwMode="auto">
          <a:xfrm>
            <a:off x="0" y="3505200"/>
            <a:ext cx="12192000" cy="2682786"/>
          </a:xfrm>
          <a:prstGeom prst="rect">
            <a:avLst/>
          </a:prstGeom>
          <a:noFill/>
          <a:ln>
            <a:noFill/>
          </a:ln>
          <a:effectLst/>
          <a:extLst/>
        </p:spPr>
        <p:txBody>
          <a:bodyPr wrap="square">
            <a:spAutoFit/>
          </a:bodyPr>
          <a:lstStyle/>
          <a:p>
            <a:pPr algn="ctr" eaLnBrk="1" hangingPunct="1">
              <a:spcAft>
                <a:spcPts val="1000"/>
              </a:spcAft>
              <a:defRPr/>
            </a:pPr>
            <a:r>
              <a:rPr lang="en-US" altLang="en-US" sz="4000" b="0" dirty="0">
                <a:latin typeface="Garamond" panose="02020404030301010803" pitchFamily="18" charset="0"/>
              </a:rPr>
              <a:t>Surely I was sinful at birth, sinful from the time my mother conceived me. </a:t>
            </a:r>
            <a:endParaRPr lang="en-US" altLang="en-US" sz="4000" b="0" dirty="0" smtClean="0">
              <a:latin typeface="Garamond" panose="02020404030301010803" pitchFamily="18" charset="0"/>
            </a:endParaRPr>
          </a:p>
          <a:p>
            <a:pPr algn="ctr" eaLnBrk="1" hangingPunct="1">
              <a:spcAft>
                <a:spcPts val="1000"/>
              </a:spcAft>
              <a:defRPr/>
            </a:pPr>
            <a:r>
              <a:rPr lang="en-US" altLang="en-US" sz="4000" b="0" dirty="0" smtClean="0">
                <a:latin typeface="Garamond" panose="02020404030301010803" pitchFamily="18" charset="0"/>
              </a:rPr>
              <a:t>Surely </a:t>
            </a:r>
            <a:r>
              <a:rPr lang="en-US" altLang="en-US" sz="4000" b="0" dirty="0">
                <a:latin typeface="Garamond" panose="02020404030301010803" pitchFamily="18" charset="0"/>
              </a:rPr>
              <a:t>you desire truth in the inner parts; you teach me wisdom in the inmost place.</a:t>
            </a:r>
          </a:p>
        </p:txBody>
      </p:sp>
    </p:spTree>
    <p:extLst>
      <p:ext uri="{BB962C8B-B14F-4D97-AF65-F5344CB8AC3E}">
        <p14:creationId xmlns:p14="http://schemas.microsoft.com/office/powerpoint/2010/main" val="146852479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0033" b="25297"/>
          <a:stretch/>
        </p:blipFill>
        <p:spPr>
          <a:xfrm>
            <a:off x="0" y="152400"/>
            <a:ext cx="12192000" cy="2819400"/>
          </a:xfrm>
          <a:prstGeom prst="rect">
            <a:avLst/>
          </a:prstGeom>
          <a:ln>
            <a:noFill/>
          </a:ln>
          <a:effectLst>
            <a:softEdge rad="112500"/>
          </a:effectLst>
        </p:spPr>
      </p:pic>
      <p:sp>
        <p:nvSpPr>
          <p:cNvPr id="3" name="Text Box 2"/>
          <p:cNvSpPr txBox="1">
            <a:spLocks noChangeArrowheads="1"/>
          </p:cNvSpPr>
          <p:nvPr/>
        </p:nvSpPr>
        <p:spPr bwMode="auto">
          <a:xfrm>
            <a:off x="6927" y="3276600"/>
            <a:ext cx="12192000" cy="3118803"/>
          </a:xfrm>
          <a:prstGeom prst="rect">
            <a:avLst/>
          </a:prstGeom>
          <a:noFill/>
          <a:ln>
            <a:noFill/>
          </a:ln>
          <a:effectLst/>
          <a:extLst/>
        </p:spPr>
        <p:txBody>
          <a:bodyPr wrap="square">
            <a:spAutoFit/>
          </a:bodyPr>
          <a:lstStyle/>
          <a:p>
            <a:pPr algn="ctr" eaLnBrk="1" hangingPunct="1">
              <a:spcAft>
                <a:spcPts val="1000"/>
              </a:spcAft>
              <a:defRPr/>
            </a:pPr>
            <a:r>
              <a:rPr lang="en-US" altLang="en-US" b="0" dirty="0">
                <a:latin typeface="Garamond" panose="02020404030301010803" pitchFamily="18" charset="0"/>
              </a:rPr>
              <a:t>Cleanse me with hyssop, and I will be clean; wash me, and I will be whiter than snow. </a:t>
            </a:r>
            <a:endParaRPr lang="en-US" altLang="en-US" b="0" dirty="0" smtClean="0">
              <a:latin typeface="Garamond" panose="02020404030301010803" pitchFamily="18" charset="0"/>
            </a:endParaRPr>
          </a:p>
          <a:p>
            <a:pPr algn="ctr" eaLnBrk="1" hangingPunct="1">
              <a:spcAft>
                <a:spcPts val="1000"/>
              </a:spcAft>
              <a:defRPr/>
            </a:pPr>
            <a:r>
              <a:rPr lang="en-US" altLang="en-US" b="0" dirty="0" smtClean="0">
                <a:latin typeface="Garamond" panose="02020404030301010803" pitchFamily="18" charset="0"/>
              </a:rPr>
              <a:t>Let </a:t>
            </a:r>
            <a:r>
              <a:rPr lang="en-US" altLang="en-US" b="0" dirty="0">
                <a:latin typeface="Garamond" panose="02020404030301010803" pitchFamily="18" charset="0"/>
              </a:rPr>
              <a:t>me hear joy and gladness; let the bones you have crushed rejoice. </a:t>
            </a:r>
            <a:endParaRPr lang="en-US" altLang="en-US" b="0" dirty="0" smtClean="0">
              <a:latin typeface="Garamond" panose="02020404030301010803" pitchFamily="18" charset="0"/>
            </a:endParaRPr>
          </a:p>
          <a:p>
            <a:pPr algn="ctr" eaLnBrk="1" hangingPunct="1">
              <a:spcAft>
                <a:spcPts val="1000"/>
              </a:spcAft>
              <a:defRPr/>
            </a:pPr>
            <a:r>
              <a:rPr lang="en-US" altLang="en-US" b="0" dirty="0" smtClean="0">
                <a:latin typeface="Garamond" panose="02020404030301010803" pitchFamily="18" charset="0"/>
              </a:rPr>
              <a:t>Hide </a:t>
            </a:r>
            <a:r>
              <a:rPr lang="en-US" altLang="en-US" b="0" dirty="0">
                <a:latin typeface="Garamond" panose="02020404030301010803" pitchFamily="18" charset="0"/>
              </a:rPr>
              <a:t>your face from my sins and blot out all my iniquity.</a:t>
            </a:r>
          </a:p>
        </p:txBody>
      </p:sp>
    </p:spTree>
    <p:extLst>
      <p:ext uri="{BB962C8B-B14F-4D97-AF65-F5344CB8AC3E}">
        <p14:creationId xmlns:p14="http://schemas.microsoft.com/office/powerpoint/2010/main" val="179581901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0033" b="25297"/>
          <a:stretch/>
        </p:blipFill>
        <p:spPr>
          <a:xfrm>
            <a:off x="0" y="152400"/>
            <a:ext cx="12192000" cy="2819400"/>
          </a:xfrm>
          <a:prstGeom prst="rect">
            <a:avLst/>
          </a:prstGeom>
          <a:ln>
            <a:noFill/>
          </a:ln>
          <a:effectLst>
            <a:softEdge rad="112500"/>
          </a:effectLst>
        </p:spPr>
      </p:pic>
      <p:sp>
        <p:nvSpPr>
          <p:cNvPr id="3" name="Text Box 2"/>
          <p:cNvSpPr txBox="1">
            <a:spLocks noChangeArrowheads="1"/>
          </p:cNvSpPr>
          <p:nvPr/>
        </p:nvSpPr>
        <p:spPr bwMode="auto">
          <a:xfrm>
            <a:off x="0" y="2971800"/>
            <a:ext cx="12192000" cy="3672800"/>
          </a:xfrm>
          <a:prstGeom prst="rect">
            <a:avLst/>
          </a:prstGeom>
          <a:noFill/>
          <a:ln>
            <a:noFill/>
          </a:ln>
          <a:effectLst/>
          <a:extLst/>
        </p:spPr>
        <p:txBody>
          <a:bodyPr wrap="square">
            <a:spAutoFit/>
          </a:bodyPr>
          <a:lstStyle/>
          <a:p>
            <a:pPr algn="ctr" eaLnBrk="1" hangingPunct="1">
              <a:spcAft>
                <a:spcPts val="1000"/>
              </a:spcAft>
              <a:defRPr/>
            </a:pPr>
            <a:r>
              <a:rPr lang="en-US" altLang="en-US" b="0" dirty="0">
                <a:latin typeface="Garamond" panose="02020404030301010803" pitchFamily="18" charset="0"/>
              </a:rPr>
              <a:t>Create in me a pure heart, O God, and renew a steadfast spirit within me. </a:t>
            </a:r>
            <a:endParaRPr lang="en-US" altLang="en-US" b="0" dirty="0" smtClean="0">
              <a:latin typeface="Garamond" panose="02020404030301010803" pitchFamily="18" charset="0"/>
            </a:endParaRPr>
          </a:p>
          <a:p>
            <a:pPr algn="ctr" eaLnBrk="1" hangingPunct="1">
              <a:spcAft>
                <a:spcPts val="1000"/>
              </a:spcAft>
              <a:defRPr/>
            </a:pPr>
            <a:r>
              <a:rPr lang="en-US" altLang="en-US" b="0" dirty="0" smtClean="0">
                <a:latin typeface="Garamond" panose="02020404030301010803" pitchFamily="18" charset="0"/>
              </a:rPr>
              <a:t>Do </a:t>
            </a:r>
            <a:r>
              <a:rPr lang="en-US" altLang="en-US" b="0" dirty="0">
                <a:latin typeface="Garamond" panose="02020404030301010803" pitchFamily="18" charset="0"/>
              </a:rPr>
              <a:t>not cast me from your presence or take your Holy Spirit from me. </a:t>
            </a:r>
            <a:endParaRPr lang="en-US" altLang="en-US" b="0" dirty="0" smtClean="0">
              <a:latin typeface="Garamond" panose="02020404030301010803" pitchFamily="18" charset="0"/>
            </a:endParaRPr>
          </a:p>
          <a:p>
            <a:pPr algn="ctr" eaLnBrk="1" hangingPunct="1">
              <a:spcAft>
                <a:spcPts val="1000"/>
              </a:spcAft>
              <a:defRPr/>
            </a:pPr>
            <a:r>
              <a:rPr lang="en-US" altLang="en-US" b="0" dirty="0" smtClean="0">
                <a:latin typeface="Garamond" panose="02020404030301010803" pitchFamily="18" charset="0"/>
              </a:rPr>
              <a:t>Restore </a:t>
            </a:r>
            <a:r>
              <a:rPr lang="en-US" altLang="en-US" b="0" dirty="0">
                <a:latin typeface="Garamond" panose="02020404030301010803" pitchFamily="18" charset="0"/>
              </a:rPr>
              <a:t>to me the joy of your salvation and grant me a willing spirit, to sustain me.</a:t>
            </a:r>
          </a:p>
        </p:txBody>
      </p:sp>
    </p:spTree>
    <p:extLst>
      <p:ext uri="{BB962C8B-B14F-4D97-AF65-F5344CB8AC3E}">
        <p14:creationId xmlns:p14="http://schemas.microsoft.com/office/powerpoint/2010/main" val="13046539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57516"/>
            <a:ext cx="4572000" cy="4572000"/>
          </a:xfrm>
          <a:prstGeom prst="rect">
            <a:avLst/>
          </a:prstGeom>
          <a:ln w="88900" cap="sq" cmpd="thickThin">
            <a:solidFill>
              <a:srgbClr val="000000"/>
            </a:solidFill>
            <a:prstDash val="solid"/>
            <a:miter lim="800000"/>
          </a:ln>
          <a:effectLst>
            <a:innerShdw blurRad="76200">
              <a:srgbClr val="000000"/>
            </a:innerShdw>
          </a:effectLst>
        </p:spPr>
      </p:pic>
      <p:sp>
        <p:nvSpPr>
          <p:cNvPr id="3" name="Text Box 2"/>
          <p:cNvSpPr txBox="1">
            <a:spLocks noChangeArrowheads="1"/>
          </p:cNvSpPr>
          <p:nvPr/>
        </p:nvSpPr>
        <p:spPr bwMode="auto">
          <a:xfrm>
            <a:off x="228600" y="5410200"/>
            <a:ext cx="11734800" cy="923330"/>
          </a:xfrm>
          <a:prstGeom prst="rect">
            <a:avLst/>
          </a:prstGeom>
          <a:noFill/>
          <a:ln>
            <a:noFill/>
          </a:ln>
          <a:effectLst/>
          <a:extLst/>
        </p:spPr>
        <p:txBody>
          <a:bodyPr wrap="square">
            <a:spAutoFit/>
          </a:bodyPr>
          <a:lstStyle/>
          <a:p>
            <a:pPr algn="ctr" eaLnBrk="1" hangingPunct="1">
              <a:defRPr/>
            </a:pPr>
            <a:r>
              <a:rPr lang="en-US" altLang="en-US" sz="5400" b="0" dirty="0">
                <a:solidFill>
                  <a:srgbClr val="C00000"/>
                </a:solidFill>
                <a:effectLst>
                  <a:outerShdw blurRad="38100" dist="38100" dir="2700000" algn="tl">
                    <a:srgbClr val="000000"/>
                  </a:outerShdw>
                </a:effectLst>
                <a:latin typeface="Garamond" panose="02020404030301010803" pitchFamily="18" charset="0"/>
              </a:rPr>
              <a:t>The </a:t>
            </a:r>
            <a:r>
              <a:rPr lang="en-US" altLang="en-US" sz="5400" u="sng" dirty="0" smtClean="0">
                <a:solidFill>
                  <a:srgbClr val="C00000"/>
                </a:solidFill>
                <a:effectLst>
                  <a:outerShdw blurRad="38100" dist="38100" dir="2700000" algn="tl">
                    <a:srgbClr val="000000"/>
                  </a:outerShdw>
                </a:effectLst>
                <a:latin typeface="Garamond" panose="02020404030301010803" pitchFamily="18" charset="0"/>
              </a:rPr>
              <a:t>altar</a:t>
            </a:r>
            <a:r>
              <a:rPr lang="en-US" altLang="en-US" sz="5400" b="0" dirty="0" smtClean="0">
                <a:solidFill>
                  <a:srgbClr val="C00000"/>
                </a:solidFill>
                <a:effectLst>
                  <a:outerShdw blurRad="38100" dist="38100" dir="2700000" algn="tl">
                    <a:srgbClr val="000000"/>
                  </a:outerShdw>
                </a:effectLst>
                <a:latin typeface="Garamond" panose="02020404030301010803" pitchFamily="18" charset="0"/>
              </a:rPr>
              <a:t> demonstrates </a:t>
            </a:r>
            <a:r>
              <a:rPr lang="en-US" altLang="en-US" sz="5400" b="0" dirty="0">
                <a:solidFill>
                  <a:srgbClr val="C00000"/>
                </a:solidFill>
                <a:effectLst>
                  <a:outerShdw blurRad="38100" dist="38100" dir="2700000" algn="tl">
                    <a:srgbClr val="000000"/>
                  </a:outerShdw>
                </a:effectLst>
                <a:latin typeface="Garamond" panose="02020404030301010803" pitchFamily="18" charset="0"/>
              </a:rPr>
              <a:t>the </a:t>
            </a:r>
            <a:r>
              <a:rPr lang="en-US" altLang="en-US" sz="5400" u="sng" dirty="0" smtClean="0">
                <a:solidFill>
                  <a:srgbClr val="C00000"/>
                </a:solidFill>
                <a:effectLst>
                  <a:outerShdw blurRad="38100" dist="38100" dir="2700000" algn="tl">
                    <a:srgbClr val="000000"/>
                  </a:outerShdw>
                </a:effectLst>
                <a:latin typeface="Garamond" panose="02020404030301010803" pitchFamily="18" charset="0"/>
              </a:rPr>
              <a:t>gravity</a:t>
            </a:r>
            <a:r>
              <a:rPr lang="en-US" altLang="en-US" sz="5400" b="0" dirty="0" smtClean="0">
                <a:solidFill>
                  <a:srgbClr val="C00000"/>
                </a:solidFill>
                <a:effectLst>
                  <a:outerShdw blurRad="38100" dist="38100" dir="2700000" algn="tl">
                    <a:srgbClr val="000000"/>
                  </a:outerShdw>
                </a:effectLst>
                <a:latin typeface="Garamond" panose="02020404030301010803" pitchFamily="18" charset="0"/>
              </a:rPr>
              <a:t> </a:t>
            </a:r>
            <a:r>
              <a:rPr lang="en-US" altLang="en-US" sz="5400" b="0" dirty="0">
                <a:solidFill>
                  <a:srgbClr val="C00000"/>
                </a:solidFill>
                <a:effectLst>
                  <a:outerShdw blurRad="38100" dist="38100" dir="2700000" algn="tl">
                    <a:srgbClr val="000000"/>
                  </a:outerShdw>
                </a:effectLst>
                <a:latin typeface="Garamond" panose="02020404030301010803" pitchFamily="18" charset="0"/>
              </a:rPr>
              <a:t>of sin</a:t>
            </a:r>
            <a:endParaRPr lang="en-US" altLang="en-US" sz="5400" u="sng" dirty="0">
              <a:solidFill>
                <a:srgbClr val="C00000"/>
              </a:solidFill>
              <a:effectLst>
                <a:outerShdw blurRad="38100" dist="38100" dir="2700000" algn="tl">
                  <a:srgbClr val="000000"/>
                </a:outerShdw>
              </a:effectLst>
              <a:latin typeface="Garamond" panose="02020404030301010803" pitchFamily="18" charset="0"/>
            </a:endParaRPr>
          </a:p>
        </p:txBody>
      </p:sp>
      <p:sp>
        <p:nvSpPr>
          <p:cNvPr id="4" name="Text Box 2"/>
          <p:cNvSpPr txBox="1">
            <a:spLocks noChangeArrowheads="1"/>
          </p:cNvSpPr>
          <p:nvPr/>
        </p:nvSpPr>
        <p:spPr bwMode="auto">
          <a:xfrm>
            <a:off x="5943600" y="750690"/>
            <a:ext cx="5749636" cy="3785652"/>
          </a:xfrm>
          <a:prstGeom prst="rect">
            <a:avLst/>
          </a:prstGeom>
          <a:noFill/>
          <a:ln>
            <a:noFill/>
          </a:ln>
          <a:effectLst/>
          <a:extLst/>
        </p:spPr>
        <p:txBody>
          <a:bodyPr wrap="square">
            <a:spAutoFit/>
          </a:bodyPr>
          <a:lstStyle/>
          <a:p>
            <a:pPr algn="ctr" eaLnBrk="1" hangingPunct="1">
              <a:defRPr/>
            </a:pPr>
            <a:r>
              <a:rPr lang="en-US" altLang="en-US" sz="4000" b="0" i="1" dirty="0">
                <a:latin typeface="Garamond" panose="02020404030301010803" pitchFamily="18" charset="0"/>
              </a:rPr>
              <a:t>If you, O Lord, kept a record of sins, O Lord, who could stand? But with you there is forgiveness; therefore you are feared</a:t>
            </a:r>
            <a:r>
              <a:rPr lang="en-US" altLang="en-US" sz="4000" b="0" dirty="0">
                <a:latin typeface="Garamond" panose="02020404030301010803" pitchFamily="18" charset="0"/>
              </a:rPr>
              <a:t>. </a:t>
            </a:r>
          </a:p>
          <a:p>
            <a:pPr algn="r" eaLnBrk="1" hangingPunct="1">
              <a:defRPr/>
            </a:pPr>
            <a:r>
              <a:rPr lang="en-US" altLang="en-US" sz="4000" dirty="0">
                <a:latin typeface="Garamond" panose="02020404030301010803" pitchFamily="18" charset="0"/>
              </a:rPr>
              <a:t>—Psalm 130:3-4</a:t>
            </a:r>
            <a:endParaRPr lang="en-US" altLang="en-US" sz="4000" dirty="0">
              <a:latin typeface="Garamond" panose="02020404030301010803" pitchFamily="18" charset="0"/>
            </a:endParaRPr>
          </a:p>
        </p:txBody>
      </p:sp>
    </p:spTree>
    <p:extLst>
      <p:ext uri="{BB962C8B-B14F-4D97-AF65-F5344CB8AC3E}">
        <p14:creationId xmlns:p14="http://schemas.microsoft.com/office/powerpoint/2010/main" val="26018694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5103674"/>
            <a:ext cx="11734800" cy="1754326"/>
          </a:xfrm>
          <a:prstGeom prst="rect">
            <a:avLst/>
          </a:prstGeom>
          <a:noFill/>
          <a:ln>
            <a:noFill/>
          </a:ln>
          <a:effectLst/>
          <a:extLst/>
        </p:spPr>
        <p:txBody>
          <a:bodyPr wrap="square">
            <a:spAutoFit/>
          </a:bodyPr>
          <a:lstStyle/>
          <a:p>
            <a:pPr algn="ctr" eaLnBrk="1" hangingPunct="1">
              <a:defRPr/>
            </a:pPr>
            <a:r>
              <a:rPr lang="en-US" altLang="en-US" sz="5400" b="0" dirty="0">
                <a:solidFill>
                  <a:srgbClr val="C00000"/>
                </a:solidFill>
                <a:effectLst>
                  <a:outerShdw blurRad="38100" dist="38100" dir="2700000" algn="tl">
                    <a:srgbClr val="000000"/>
                  </a:outerShdw>
                </a:effectLst>
                <a:latin typeface="Garamond" panose="02020404030301010803" pitchFamily="18" charset="0"/>
              </a:rPr>
              <a:t>God </a:t>
            </a:r>
            <a:r>
              <a:rPr lang="en-US" altLang="en-US" sz="5400" u="sng" dirty="0" smtClean="0">
                <a:solidFill>
                  <a:srgbClr val="C00000"/>
                </a:solidFill>
                <a:effectLst>
                  <a:outerShdw blurRad="38100" dist="38100" dir="2700000" algn="tl">
                    <a:srgbClr val="000000"/>
                  </a:outerShdw>
                </a:effectLst>
                <a:latin typeface="Garamond" panose="02020404030301010803" pitchFamily="18" charset="0"/>
              </a:rPr>
              <a:t>provides</a:t>
            </a:r>
            <a:r>
              <a:rPr lang="en-US" altLang="en-US" sz="5400" b="0" dirty="0" smtClean="0">
                <a:solidFill>
                  <a:srgbClr val="C00000"/>
                </a:solidFill>
                <a:effectLst>
                  <a:outerShdw blurRad="38100" dist="38100" dir="2700000" algn="tl">
                    <a:srgbClr val="000000"/>
                  </a:outerShdw>
                </a:effectLst>
                <a:latin typeface="Garamond" panose="02020404030301010803" pitchFamily="18" charset="0"/>
              </a:rPr>
              <a:t> </a:t>
            </a:r>
            <a:r>
              <a:rPr lang="en-US" altLang="en-US" sz="5400" b="0" dirty="0">
                <a:solidFill>
                  <a:srgbClr val="C00000"/>
                </a:solidFill>
                <a:effectLst>
                  <a:outerShdw blurRad="38100" dist="38100" dir="2700000" algn="tl">
                    <a:srgbClr val="000000"/>
                  </a:outerShdw>
                </a:effectLst>
                <a:latin typeface="Garamond" panose="02020404030301010803" pitchFamily="18" charset="0"/>
              </a:rPr>
              <a:t>the means of forgiveness himself</a:t>
            </a:r>
            <a:endParaRPr lang="en-US" altLang="en-US" sz="5400" u="sng" dirty="0">
              <a:solidFill>
                <a:srgbClr val="C00000"/>
              </a:solidFill>
              <a:effectLst>
                <a:outerShdw blurRad="38100" dist="38100" dir="2700000" algn="tl">
                  <a:srgbClr val="000000"/>
                </a:outerShdw>
              </a:effectLst>
              <a:latin typeface="Garamond" panose="02020404030301010803" pitchFamily="18" charset="0"/>
            </a:endParaRPr>
          </a:p>
        </p:txBody>
      </p:sp>
      <p:sp>
        <p:nvSpPr>
          <p:cNvPr id="4" name="Text Box 2"/>
          <p:cNvSpPr txBox="1">
            <a:spLocks noChangeArrowheads="1"/>
          </p:cNvSpPr>
          <p:nvPr/>
        </p:nvSpPr>
        <p:spPr bwMode="auto">
          <a:xfrm>
            <a:off x="6066971" y="1163777"/>
            <a:ext cx="5749636" cy="3046988"/>
          </a:xfrm>
          <a:prstGeom prst="rect">
            <a:avLst/>
          </a:prstGeom>
          <a:noFill/>
          <a:ln>
            <a:noFill/>
          </a:ln>
          <a:effectLst/>
          <a:extLst/>
        </p:spPr>
        <p:txBody>
          <a:bodyPr wrap="square">
            <a:spAutoFit/>
          </a:bodyPr>
          <a:lstStyle/>
          <a:p>
            <a:pPr algn="ctr" eaLnBrk="1" hangingPunct="1">
              <a:defRPr/>
            </a:pPr>
            <a:r>
              <a:rPr lang="en-US" altLang="en-US" sz="4800" b="0" i="1" dirty="0">
                <a:latin typeface="Garamond" panose="02020404030301010803" pitchFamily="18" charset="0"/>
              </a:rPr>
              <a:t>If I were hungry I would not tell you, for the world is mine, and all that is in it</a:t>
            </a:r>
            <a:r>
              <a:rPr lang="en-US" altLang="en-US" sz="4800" b="0" dirty="0" smtClean="0">
                <a:latin typeface="Garamond" panose="02020404030301010803" pitchFamily="18" charset="0"/>
              </a:rPr>
              <a:t>. </a:t>
            </a:r>
            <a:endParaRPr lang="en-US" altLang="en-US" sz="4800" b="0" dirty="0">
              <a:latin typeface="Garamond" panose="02020404030301010803" pitchFamily="18" charset="0"/>
            </a:endParaRPr>
          </a:p>
          <a:p>
            <a:pPr algn="r" eaLnBrk="1" hangingPunct="1">
              <a:defRPr/>
            </a:pPr>
            <a:r>
              <a:rPr lang="en-US" altLang="en-US" sz="4800" dirty="0">
                <a:latin typeface="Garamond" panose="02020404030301010803" pitchFamily="18" charset="0"/>
              </a:rPr>
              <a:t>—Psalm </a:t>
            </a:r>
            <a:r>
              <a:rPr lang="en-US" altLang="en-US" sz="4800" dirty="0" smtClean="0">
                <a:latin typeface="Garamond" panose="02020404030301010803" pitchFamily="18" charset="0"/>
              </a:rPr>
              <a:t>50:12</a:t>
            </a:r>
            <a:endParaRPr lang="en-US" altLang="en-US" sz="4800" dirty="0">
              <a:latin typeface="Garamond" panose="02020404030301010803" pitchFamily="18" charset="0"/>
            </a:endParaRPr>
          </a:p>
        </p:txBody>
      </p:sp>
      <p:pic>
        <p:nvPicPr>
          <p:cNvPr id="5" name="Picture 4"/>
          <p:cNvPicPr>
            <a:picLocks noChangeAspect="1"/>
          </p:cNvPicPr>
          <p:nvPr/>
        </p:nvPicPr>
        <p:blipFill>
          <a:blip r:embed="rId2">
            <a:biLevel thresh="25000"/>
          </a:blip>
          <a:stretch>
            <a:fillRect/>
          </a:stretch>
        </p:blipFill>
        <p:spPr>
          <a:xfrm>
            <a:off x="762000" y="401271"/>
            <a:ext cx="4572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404076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5103674"/>
            <a:ext cx="11734800" cy="1754326"/>
          </a:xfrm>
          <a:prstGeom prst="rect">
            <a:avLst/>
          </a:prstGeom>
          <a:noFill/>
          <a:ln>
            <a:noFill/>
          </a:ln>
          <a:effectLst/>
          <a:extLst/>
        </p:spPr>
        <p:txBody>
          <a:bodyPr wrap="square">
            <a:spAutoFit/>
          </a:bodyPr>
          <a:lstStyle/>
          <a:p>
            <a:pPr algn="ctr" eaLnBrk="1" hangingPunct="1">
              <a:defRPr/>
            </a:pPr>
            <a:r>
              <a:rPr lang="en-US" altLang="en-US" sz="5400" b="0" dirty="0">
                <a:solidFill>
                  <a:srgbClr val="C00000"/>
                </a:solidFill>
                <a:effectLst>
                  <a:outerShdw blurRad="38100" dist="38100" dir="2700000" algn="tl">
                    <a:srgbClr val="000000"/>
                  </a:outerShdw>
                </a:effectLst>
                <a:latin typeface="Garamond" panose="02020404030301010803" pitchFamily="18" charset="0"/>
              </a:rPr>
              <a:t>God </a:t>
            </a:r>
            <a:r>
              <a:rPr lang="en-US" altLang="en-US" sz="5400" u="sng" dirty="0" smtClean="0">
                <a:solidFill>
                  <a:srgbClr val="C00000"/>
                </a:solidFill>
                <a:effectLst>
                  <a:outerShdw blurRad="38100" dist="38100" dir="2700000" algn="tl">
                    <a:srgbClr val="000000"/>
                  </a:outerShdw>
                </a:effectLst>
                <a:latin typeface="Garamond" panose="02020404030301010803" pitchFamily="18" charset="0"/>
              </a:rPr>
              <a:t>provides</a:t>
            </a:r>
            <a:r>
              <a:rPr lang="en-US" altLang="en-US" sz="5400" b="0" dirty="0" smtClean="0">
                <a:solidFill>
                  <a:srgbClr val="C00000"/>
                </a:solidFill>
                <a:effectLst>
                  <a:outerShdw blurRad="38100" dist="38100" dir="2700000" algn="tl">
                    <a:srgbClr val="000000"/>
                  </a:outerShdw>
                </a:effectLst>
                <a:latin typeface="Garamond" panose="02020404030301010803" pitchFamily="18" charset="0"/>
              </a:rPr>
              <a:t> </a:t>
            </a:r>
            <a:r>
              <a:rPr lang="en-US" altLang="en-US" sz="5400" b="0" dirty="0">
                <a:solidFill>
                  <a:srgbClr val="C00000"/>
                </a:solidFill>
                <a:effectLst>
                  <a:outerShdw blurRad="38100" dist="38100" dir="2700000" algn="tl">
                    <a:srgbClr val="000000"/>
                  </a:outerShdw>
                </a:effectLst>
                <a:latin typeface="Garamond" panose="02020404030301010803" pitchFamily="18" charset="0"/>
              </a:rPr>
              <a:t>the means of forgiveness himself</a:t>
            </a:r>
            <a:endParaRPr lang="en-US" altLang="en-US" sz="5400" u="sng" dirty="0">
              <a:solidFill>
                <a:srgbClr val="C00000"/>
              </a:solidFill>
              <a:effectLst>
                <a:outerShdw blurRad="38100" dist="38100" dir="2700000" algn="tl">
                  <a:srgbClr val="000000"/>
                </a:outerShdw>
              </a:effectLst>
              <a:latin typeface="Garamond" panose="02020404030301010803" pitchFamily="18" charset="0"/>
            </a:endParaRPr>
          </a:p>
        </p:txBody>
      </p:sp>
      <p:sp>
        <p:nvSpPr>
          <p:cNvPr id="4" name="Text Box 2"/>
          <p:cNvSpPr txBox="1">
            <a:spLocks noChangeArrowheads="1"/>
          </p:cNvSpPr>
          <p:nvPr/>
        </p:nvSpPr>
        <p:spPr bwMode="auto">
          <a:xfrm>
            <a:off x="6096000" y="425113"/>
            <a:ext cx="5749636" cy="4524315"/>
          </a:xfrm>
          <a:prstGeom prst="rect">
            <a:avLst/>
          </a:prstGeom>
          <a:noFill/>
          <a:ln>
            <a:noFill/>
          </a:ln>
          <a:effectLst/>
          <a:extLst/>
        </p:spPr>
        <p:txBody>
          <a:bodyPr wrap="square">
            <a:spAutoFit/>
          </a:bodyPr>
          <a:lstStyle/>
          <a:p>
            <a:pPr algn="ctr" eaLnBrk="1" hangingPunct="1">
              <a:defRPr/>
            </a:pPr>
            <a:r>
              <a:rPr lang="en-US" altLang="en-US" sz="4800" b="0" i="1" dirty="0">
                <a:latin typeface="Garamond" panose="02020404030301010803" pitchFamily="18" charset="0"/>
              </a:rPr>
              <a:t>But those sacrifices are an annual reminder of sins, because it is impossible for the blood of bulls and goats to take away sins</a:t>
            </a:r>
            <a:r>
              <a:rPr lang="en-US" altLang="en-US" sz="4800" b="0" dirty="0" smtClean="0">
                <a:latin typeface="Garamond" panose="02020404030301010803" pitchFamily="18" charset="0"/>
              </a:rPr>
              <a:t>. </a:t>
            </a:r>
            <a:endParaRPr lang="en-US" altLang="en-US" sz="4800" b="0" dirty="0">
              <a:latin typeface="Garamond" panose="02020404030301010803" pitchFamily="18" charset="0"/>
            </a:endParaRPr>
          </a:p>
          <a:p>
            <a:pPr algn="r" eaLnBrk="1" hangingPunct="1">
              <a:defRPr/>
            </a:pPr>
            <a:r>
              <a:rPr lang="en-US" altLang="en-US" sz="4800" dirty="0">
                <a:latin typeface="Garamond" panose="02020404030301010803" pitchFamily="18" charset="0"/>
              </a:rPr>
              <a:t>—Psalm </a:t>
            </a:r>
            <a:r>
              <a:rPr lang="en-US" altLang="en-US" sz="4800" dirty="0" smtClean="0">
                <a:latin typeface="Garamond" panose="02020404030301010803" pitchFamily="18" charset="0"/>
              </a:rPr>
              <a:t>50:12</a:t>
            </a:r>
            <a:endParaRPr lang="en-US" altLang="en-US" sz="4800" dirty="0">
              <a:latin typeface="Garamond" panose="02020404030301010803" pitchFamily="18" charset="0"/>
            </a:endParaRPr>
          </a:p>
        </p:txBody>
      </p:sp>
      <p:pic>
        <p:nvPicPr>
          <p:cNvPr id="5" name="Picture 4"/>
          <p:cNvPicPr>
            <a:picLocks noChangeAspect="1"/>
          </p:cNvPicPr>
          <p:nvPr/>
        </p:nvPicPr>
        <p:blipFill>
          <a:blip r:embed="rId2">
            <a:biLevel thresh="25000"/>
          </a:blip>
          <a:stretch>
            <a:fillRect/>
          </a:stretch>
        </p:blipFill>
        <p:spPr>
          <a:xfrm>
            <a:off x="762000" y="401271"/>
            <a:ext cx="4572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424250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7309" y="304800"/>
            <a:ext cx="4572000" cy="4572000"/>
          </a:xfrm>
          <a:prstGeom prst="rect">
            <a:avLst/>
          </a:prstGeom>
          <a:ln w="88900" cap="sq" cmpd="thickThin">
            <a:solidFill>
              <a:srgbClr val="000000"/>
            </a:solidFill>
            <a:prstDash val="solid"/>
            <a:miter lim="800000"/>
          </a:ln>
          <a:effectLst>
            <a:innerShdw blurRad="76200">
              <a:srgbClr val="000000"/>
            </a:innerShdw>
          </a:effectLst>
        </p:spPr>
      </p:pic>
      <p:sp>
        <p:nvSpPr>
          <p:cNvPr id="6" name="Text Box 2"/>
          <p:cNvSpPr txBox="1">
            <a:spLocks noChangeArrowheads="1"/>
          </p:cNvSpPr>
          <p:nvPr/>
        </p:nvSpPr>
        <p:spPr bwMode="auto">
          <a:xfrm>
            <a:off x="6096000" y="304800"/>
            <a:ext cx="5749636" cy="4832092"/>
          </a:xfrm>
          <a:prstGeom prst="rect">
            <a:avLst/>
          </a:prstGeom>
          <a:noFill/>
          <a:ln>
            <a:noFill/>
          </a:ln>
          <a:effectLst/>
          <a:extLst/>
        </p:spPr>
        <p:txBody>
          <a:bodyPr wrap="square">
            <a:spAutoFit/>
          </a:bodyPr>
          <a:lstStyle/>
          <a:p>
            <a:pPr algn="ctr" eaLnBrk="1" hangingPunct="1">
              <a:defRPr/>
            </a:pPr>
            <a:r>
              <a:rPr lang="en-US" altLang="en-US" sz="2800" b="0" i="1" dirty="0">
                <a:latin typeface="Garamond" panose="02020404030301010803" pitchFamily="18" charset="0"/>
              </a:rPr>
              <a:t>But now a righteousness from God, apart from law, has been made known, to which the Law and the Prophets testify. This righteousness from God comes through faith in Jesus Christ to all who believe. There is no difference, for all have sinned and fall short of the glory of God, and are justified freely by his grace through the redemption that came by Christ Jesus. God presented him as a sacrifice of atonement, through faith in his blood</a:t>
            </a:r>
            <a:r>
              <a:rPr lang="en-US" altLang="en-US" sz="2800" b="0" i="1" dirty="0" smtClean="0">
                <a:latin typeface="Garamond" panose="02020404030301010803" pitchFamily="18" charset="0"/>
              </a:rPr>
              <a:t>…</a:t>
            </a:r>
            <a:r>
              <a:rPr lang="en-US" altLang="en-US" sz="2800" b="0" dirty="0" smtClean="0">
                <a:latin typeface="Garamond" panose="02020404030301010803" pitchFamily="18" charset="0"/>
              </a:rPr>
              <a:t> </a:t>
            </a:r>
            <a:endParaRPr lang="en-US" altLang="en-US" sz="2800" b="0" dirty="0">
              <a:latin typeface="Garamond" panose="02020404030301010803" pitchFamily="18" charset="0"/>
            </a:endParaRPr>
          </a:p>
          <a:p>
            <a:pPr algn="r" eaLnBrk="1" hangingPunct="1">
              <a:defRPr/>
            </a:pPr>
            <a:r>
              <a:rPr lang="en-US" altLang="en-US" sz="2800" dirty="0" smtClean="0">
                <a:latin typeface="Garamond" panose="02020404030301010803" pitchFamily="18" charset="0"/>
              </a:rPr>
              <a:t>—Romans 3:21-25</a:t>
            </a:r>
            <a:endParaRPr lang="en-US" altLang="en-US" sz="2800" dirty="0">
              <a:latin typeface="Garamond" panose="02020404030301010803" pitchFamily="18" charset="0"/>
            </a:endParaRPr>
          </a:p>
        </p:txBody>
      </p:sp>
      <p:sp>
        <p:nvSpPr>
          <p:cNvPr id="7" name="Text Box 2"/>
          <p:cNvSpPr txBox="1">
            <a:spLocks noChangeArrowheads="1"/>
          </p:cNvSpPr>
          <p:nvPr/>
        </p:nvSpPr>
        <p:spPr bwMode="auto">
          <a:xfrm>
            <a:off x="228600" y="5103674"/>
            <a:ext cx="11734800" cy="1754326"/>
          </a:xfrm>
          <a:prstGeom prst="rect">
            <a:avLst/>
          </a:prstGeom>
          <a:noFill/>
          <a:ln>
            <a:noFill/>
          </a:ln>
          <a:effectLst/>
          <a:extLst/>
        </p:spPr>
        <p:txBody>
          <a:bodyPr wrap="square">
            <a:spAutoFit/>
          </a:bodyPr>
          <a:lstStyle/>
          <a:p>
            <a:pPr algn="ctr" eaLnBrk="1" hangingPunct="1">
              <a:defRPr/>
            </a:pPr>
            <a:r>
              <a:rPr lang="en-US" altLang="en-US" sz="5400" b="0" dirty="0">
                <a:solidFill>
                  <a:srgbClr val="C00000"/>
                </a:solidFill>
                <a:effectLst>
                  <a:outerShdw blurRad="38100" dist="38100" dir="2700000" algn="tl">
                    <a:srgbClr val="000000"/>
                  </a:outerShdw>
                </a:effectLst>
                <a:latin typeface="Garamond" panose="02020404030301010803" pitchFamily="18" charset="0"/>
              </a:rPr>
              <a:t>At the </a:t>
            </a:r>
            <a:r>
              <a:rPr lang="en-US" altLang="en-US" sz="5400" u="sng" dirty="0" smtClean="0">
                <a:solidFill>
                  <a:srgbClr val="C00000"/>
                </a:solidFill>
                <a:effectLst>
                  <a:outerShdw blurRad="38100" dist="38100" dir="2700000" algn="tl">
                    <a:srgbClr val="000000"/>
                  </a:outerShdw>
                </a:effectLst>
                <a:latin typeface="Garamond" panose="02020404030301010803" pitchFamily="18" charset="0"/>
              </a:rPr>
              <a:t>cross</a:t>
            </a:r>
            <a:r>
              <a:rPr lang="en-US" altLang="en-US" sz="5400" b="0" dirty="0" smtClean="0">
                <a:solidFill>
                  <a:srgbClr val="C00000"/>
                </a:solidFill>
                <a:effectLst>
                  <a:outerShdw blurRad="38100" dist="38100" dir="2700000" algn="tl">
                    <a:srgbClr val="000000"/>
                  </a:outerShdw>
                </a:effectLst>
                <a:latin typeface="Garamond" panose="02020404030301010803" pitchFamily="18" charset="0"/>
              </a:rPr>
              <a:t>, </a:t>
            </a:r>
            <a:r>
              <a:rPr lang="en-US" altLang="en-US" sz="5400" b="0" dirty="0">
                <a:solidFill>
                  <a:srgbClr val="C00000"/>
                </a:solidFill>
                <a:effectLst>
                  <a:outerShdw blurRad="38100" dist="38100" dir="2700000" algn="tl">
                    <a:srgbClr val="000000"/>
                  </a:outerShdw>
                </a:effectLst>
                <a:latin typeface="Garamond" panose="02020404030301010803" pitchFamily="18" charset="0"/>
              </a:rPr>
              <a:t>God provided </a:t>
            </a:r>
            <a:r>
              <a:rPr lang="en-US" altLang="en-US" sz="5400" u="sng" dirty="0" smtClean="0">
                <a:solidFill>
                  <a:srgbClr val="C00000"/>
                </a:solidFill>
                <a:effectLst>
                  <a:outerShdw blurRad="38100" dist="38100" dir="2700000" algn="tl">
                    <a:srgbClr val="000000"/>
                  </a:outerShdw>
                </a:effectLst>
                <a:latin typeface="Garamond" panose="02020404030301010803" pitchFamily="18" charset="0"/>
              </a:rPr>
              <a:t>Jesus</a:t>
            </a:r>
            <a:r>
              <a:rPr lang="en-US" altLang="en-US" sz="5400" b="0" dirty="0" smtClean="0">
                <a:solidFill>
                  <a:srgbClr val="C00000"/>
                </a:solidFill>
                <a:effectLst>
                  <a:outerShdw blurRad="38100" dist="38100" dir="2700000" algn="tl">
                    <a:srgbClr val="000000"/>
                  </a:outerShdw>
                </a:effectLst>
                <a:latin typeface="Garamond" panose="02020404030301010803" pitchFamily="18" charset="0"/>
              </a:rPr>
              <a:t> for </a:t>
            </a:r>
            <a:r>
              <a:rPr lang="en-US" altLang="en-US" sz="5400" b="0" dirty="0">
                <a:solidFill>
                  <a:srgbClr val="C00000"/>
                </a:solidFill>
                <a:effectLst>
                  <a:outerShdw blurRad="38100" dist="38100" dir="2700000" algn="tl">
                    <a:srgbClr val="000000"/>
                  </a:outerShdw>
                </a:effectLst>
                <a:latin typeface="Garamond" panose="02020404030301010803" pitchFamily="18" charset="0"/>
              </a:rPr>
              <a:t>once-for-all forgiveness.</a:t>
            </a:r>
          </a:p>
        </p:txBody>
      </p:sp>
    </p:spTree>
    <p:extLst>
      <p:ext uri="{BB962C8B-B14F-4D97-AF65-F5344CB8AC3E}">
        <p14:creationId xmlns:p14="http://schemas.microsoft.com/office/powerpoint/2010/main" val="30052495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181600" y="152400"/>
            <a:ext cx="6892636" cy="6555641"/>
          </a:xfrm>
          <a:prstGeom prst="rect">
            <a:avLst/>
          </a:prstGeom>
          <a:solidFill>
            <a:schemeClr val="bg1">
              <a:alpha val="70000"/>
            </a:schemeClr>
          </a:solidFill>
          <a:ln>
            <a:noFill/>
          </a:ln>
          <a:effectLst/>
          <a:extLst/>
        </p:spPr>
        <p:txBody>
          <a:bodyPr wrap="square">
            <a:spAutoFit/>
          </a:bodyPr>
          <a:lstStyle/>
          <a:p>
            <a:pPr algn="ctr" eaLnBrk="1" hangingPunct="1">
              <a:defRPr/>
            </a:pPr>
            <a:r>
              <a:rPr lang="en-US" altLang="en-US" sz="3000" b="0" dirty="0">
                <a:latin typeface="Garamond" panose="02020404030301010803" pitchFamily="18" charset="0"/>
              </a:rPr>
              <a:t>Therefore, there is now no condemnation for those who are in Christ Jesus, because through Christ Jesus the law of the Spirit of life set me free from the law of sin and death. For what the law was powerless to do in that it was weakened by the sinful nature, God did by sending his own Son in the likeness of sinful man to be a sin offering. And so he condemned sin in sinful man, in order that the righteous requirements of the law might be fully met in us, who do not live according to the sinful nature but according to the Spirit. </a:t>
            </a:r>
          </a:p>
          <a:p>
            <a:pPr algn="r" eaLnBrk="1" hangingPunct="1">
              <a:defRPr/>
            </a:pPr>
            <a:r>
              <a:rPr lang="en-US" altLang="en-US" sz="3000" dirty="0">
                <a:latin typeface="Garamond" panose="02020404030301010803" pitchFamily="18" charset="0"/>
              </a:rPr>
              <a:t>—Romans 8:1-4</a:t>
            </a:r>
          </a:p>
        </p:txBody>
      </p:sp>
      <p:pic>
        <p:nvPicPr>
          <p:cNvPr id="9" name="Picture 8"/>
          <p:cNvPicPr>
            <a:picLocks noChangeAspect="1"/>
          </p:cNvPicPr>
          <p:nvPr/>
        </p:nvPicPr>
        <p:blipFill>
          <a:blip r:embed="rId3">
            <a:biLevel thresh="25000"/>
          </a:blip>
          <a:stretch>
            <a:fillRect/>
          </a:stretch>
        </p:blipFill>
        <p:spPr>
          <a:xfrm>
            <a:off x="228600" y="838200"/>
            <a:ext cx="4572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440763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723075" y="4953000"/>
            <a:ext cx="10668000" cy="1265854"/>
          </a:xfrm>
          <a:prstGeom prst="rect">
            <a:avLst/>
          </a:prstGeom>
        </p:spPr>
        <p:txBody>
          <a:bodyPr wrap="none" fromWordArt="1">
            <a:prstTxWarp prst="textPlain">
              <a:avLst>
                <a:gd name="adj" fmla="val 50000"/>
              </a:avLst>
            </a:prstTxWarp>
          </a:bodyPr>
          <a:lstStyle/>
          <a:p>
            <a:pPr algn="ctr">
              <a:defRPr/>
            </a:pPr>
            <a:r>
              <a:rPr lang="en-US" b="0" kern="10" dirty="0" smtClean="0">
                <a:ln w="25400">
                  <a:solidFill>
                    <a:srgbClr val="336633"/>
                  </a:solidFill>
                  <a:round/>
                  <a:headEnd/>
                  <a:tailEnd/>
                </a:ln>
                <a:effectLst>
                  <a:outerShdw dist="29783" dir="1514402" algn="ctr" rotWithShape="0">
                    <a:srgbClr val="000000">
                      <a:alpha val="50000"/>
                    </a:srgbClr>
                  </a:outerShdw>
                </a:effectLst>
                <a:latin typeface="Segoe UI Black" panose="020B0A02040204020203" pitchFamily="34" charset="0"/>
                <a:ea typeface="Segoe UI Black" panose="020B0A02040204020203" pitchFamily="34" charset="0"/>
              </a:rPr>
              <a:t>God’s Forgiveness is </a:t>
            </a:r>
            <a:r>
              <a:rPr lang="en-US" b="0" u="sng" kern="10" dirty="0" smtClean="0">
                <a:ln w="25400">
                  <a:solidFill>
                    <a:srgbClr val="336633"/>
                  </a:solidFill>
                  <a:round/>
                  <a:headEnd/>
                  <a:tailEnd/>
                </a:ln>
                <a:effectLst>
                  <a:outerShdw dist="29783" dir="1514402" algn="ctr" rotWithShape="0">
                    <a:srgbClr val="000000">
                      <a:alpha val="50000"/>
                    </a:srgbClr>
                  </a:outerShdw>
                </a:effectLst>
                <a:latin typeface="Segoe UI Black" panose="020B0A02040204020203" pitchFamily="34" charset="0"/>
                <a:ea typeface="Segoe UI Black" panose="020B0A02040204020203" pitchFamily="34" charset="0"/>
              </a:rPr>
              <a:t>Thorough</a:t>
            </a:r>
            <a:endParaRPr lang="en-US" b="0" u="sng" kern="10" dirty="0">
              <a:ln w="25400">
                <a:solidFill>
                  <a:srgbClr val="336633"/>
                </a:solidFill>
                <a:round/>
                <a:headEnd/>
                <a:tailEnd/>
              </a:ln>
              <a:effectLst>
                <a:outerShdw dist="29783" dir="1514402" algn="ctr" rotWithShape="0">
                  <a:srgbClr val="000000">
                    <a:alpha val="50000"/>
                  </a:srgbClr>
                </a:outerShdw>
              </a:effectLst>
              <a:latin typeface="Segoe UI Black" panose="020B0A02040204020203" pitchFamily="34" charset="0"/>
              <a:ea typeface="Segoe UI Black" panose="020B0A02040204020203" pitchFamily="34" charset="0"/>
            </a:endParaRPr>
          </a:p>
        </p:txBody>
      </p:sp>
      <p:pic>
        <p:nvPicPr>
          <p:cNvPr id="4" name="Picture 3"/>
          <p:cNvPicPr>
            <a:picLocks noChangeAspect="1"/>
          </p:cNvPicPr>
          <p:nvPr/>
        </p:nvPicPr>
        <p:blipFill>
          <a:blip r:embed="rId3"/>
          <a:stretch>
            <a:fillRect/>
          </a:stretch>
        </p:blipFill>
        <p:spPr>
          <a:xfrm>
            <a:off x="637309" y="990600"/>
            <a:ext cx="3200400" cy="3200400"/>
          </a:xfrm>
          <a:prstGeom prst="rect">
            <a:avLst/>
          </a:prstGeom>
          <a:ln w="88900" cap="sq" cmpd="thickThin">
            <a:solidFill>
              <a:srgbClr val="000000"/>
            </a:solidFill>
            <a:prstDash val="solid"/>
            <a:miter lim="800000"/>
          </a:ln>
          <a:effectLst>
            <a:innerShdw blurRad="76200">
              <a:srgbClr val="000000"/>
            </a:innerShdw>
          </a:effectLst>
        </p:spPr>
      </p:pic>
      <p:pic>
        <p:nvPicPr>
          <p:cNvPr id="3074" name="Picture 2" descr="Image result for opposite arro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3992" y="990600"/>
            <a:ext cx="3200400" cy="3200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duotone>
              <a:schemeClr val="accent1">
                <a:shade val="45000"/>
                <a:satMod val="135000"/>
              </a:schemeClr>
              <a:prstClr val="white"/>
            </a:duotone>
          </a:blip>
          <a:stretch>
            <a:fillRect/>
          </a:stretch>
        </p:blipFill>
        <p:spPr>
          <a:xfrm>
            <a:off x="8190675" y="990600"/>
            <a:ext cx="3200400" cy="3200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56058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5257800"/>
            <a:ext cx="11734800" cy="1323439"/>
          </a:xfrm>
          <a:prstGeom prst="rect">
            <a:avLst/>
          </a:prstGeom>
          <a:noFill/>
          <a:ln>
            <a:noFill/>
          </a:ln>
          <a:effectLst/>
          <a:extLst/>
        </p:spPr>
        <p:txBody>
          <a:bodyPr wrap="square">
            <a:spAutoFit/>
          </a:bodyPr>
          <a:lstStyle/>
          <a:p>
            <a:pPr algn="ctr" eaLnBrk="1" hangingPunct="1">
              <a:defRPr/>
            </a:pPr>
            <a:r>
              <a:rPr lang="en-US" altLang="en-US" sz="8000" b="0"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Thoroughly </a:t>
            </a:r>
            <a:r>
              <a:rPr lang="en-US" altLang="en-US" sz="8000" u="sng" dirty="0" smtClean="0">
                <a:solidFill>
                  <a:schemeClr val="bg1"/>
                </a:solidFill>
                <a:effectLst>
                  <a:glow rad="127000">
                    <a:srgbClr val="61A8D3"/>
                  </a:glow>
                  <a:outerShdw blurRad="38100" dist="38100" dir="2700000" algn="tl">
                    <a:srgbClr val="AAD4E9"/>
                  </a:outerShdw>
                </a:effectLst>
                <a:latin typeface="Arial Rounded MT Bold" panose="020F0704030504030204" pitchFamily="34" charset="0"/>
              </a:rPr>
              <a:t>cleansed</a:t>
            </a:r>
            <a:endParaRPr lang="en-US" altLang="en-US" sz="8000" u="sng" dirty="0">
              <a:solidFill>
                <a:schemeClr val="bg1"/>
              </a:solidFill>
              <a:effectLst>
                <a:glow rad="127000">
                  <a:srgbClr val="61A8D3"/>
                </a:glow>
                <a:outerShdw blurRad="38100" dist="38100" dir="2700000" algn="tl">
                  <a:srgbClr val="AAD4E9"/>
                </a:outerShdw>
              </a:effectLst>
              <a:latin typeface="Arial Rounded MT Bold" panose="020F0704030504030204" pitchFamily="34" charset="0"/>
            </a:endParaRPr>
          </a:p>
        </p:txBody>
      </p:sp>
      <p:sp>
        <p:nvSpPr>
          <p:cNvPr id="4" name="Text Box 2"/>
          <p:cNvSpPr txBox="1">
            <a:spLocks noChangeArrowheads="1"/>
          </p:cNvSpPr>
          <p:nvPr/>
        </p:nvSpPr>
        <p:spPr bwMode="auto">
          <a:xfrm>
            <a:off x="5943600" y="948333"/>
            <a:ext cx="5749636" cy="3477875"/>
          </a:xfrm>
          <a:prstGeom prst="rect">
            <a:avLst/>
          </a:prstGeom>
          <a:noFill/>
          <a:ln>
            <a:noFill/>
          </a:ln>
          <a:effectLst/>
          <a:extLst/>
        </p:spPr>
        <p:txBody>
          <a:bodyPr wrap="square">
            <a:spAutoFit/>
          </a:bodyPr>
          <a:lstStyle/>
          <a:p>
            <a:pPr algn="ctr" eaLnBrk="1" hangingPunct="1">
              <a:defRPr/>
            </a:pPr>
            <a:r>
              <a:rPr lang="en-US" altLang="en-US" sz="4400" b="0" i="1" dirty="0">
                <a:latin typeface="Garamond" panose="02020404030301010803" pitchFamily="18" charset="0"/>
              </a:rPr>
              <a:t>If we confess our sins, he is faithful and just and will forgive us our sins and purify us from all unrighteousness. </a:t>
            </a:r>
          </a:p>
          <a:p>
            <a:pPr algn="r" eaLnBrk="1" hangingPunct="1">
              <a:defRPr/>
            </a:pPr>
            <a:r>
              <a:rPr lang="en-US" altLang="en-US" sz="4400" dirty="0">
                <a:latin typeface="Garamond" panose="02020404030301010803" pitchFamily="18" charset="0"/>
              </a:rPr>
              <a:t>—1 John 1:9</a:t>
            </a:r>
          </a:p>
        </p:txBody>
      </p:sp>
      <p:pic>
        <p:nvPicPr>
          <p:cNvPr id="5" name="Picture 4"/>
          <p:cNvPicPr>
            <a:picLocks noChangeAspect="1"/>
          </p:cNvPicPr>
          <p:nvPr/>
        </p:nvPicPr>
        <p:blipFill>
          <a:blip r:embed="rId2"/>
          <a:stretch>
            <a:fillRect/>
          </a:stretch>
        </p:blipFill>
        <p:spPr>
          <a:xfrm>
            <a:off x="685800" y="401271"/>
            <a:ext cx="4572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25021660"/>
      </p:ext>
    </p:extLst>
  </p:cSld>
  <p:clrMapOvr>
    <a:masterClrMapping/>
  </p:clrMapOvr>
  <p:transition>
    <p:fade/>
  </p:transition>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52606</TotalTime>
  <Words>1295</Words>
  <Application>Microsoft Office PowerPoint</Application>
  <PresentationFormat>Widescreen</PresentationFormat>
  <Paragraphs>88</Paragraphs>
  <Slides>22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 Unicode MS</vt:lpstr>
      <vt:lpstr>Arial</vt:lpstr>
      <vt:lpstr>Arial Rounded MT Bold</vt:lpstr>
      <vt:lpstr>Bookman Old Style</vt:lpstr>
      <vt:lpstr>Calibri</vt:lpstr>
      <vt:lpstr>Calibri Light</vt:lpstr>
      <vt:lpstr>Felix Titling</vt:lpstr>
      <vt:lpstr>Garamond</vt:lpstr>
      <vt:lpstr>Segoe UI Black</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FBC Stephens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Suffron</dc:creator>
  <cp:lastModifiedBy>Steve Suffron</cp:lastModifiedBy>
  <cp:revision>339</cp:revision>
  <dcterms:created xsi:type="dcterms:W3CDTF">2013-05-09T03:00:20Z</dcterms:created>
  <dcterms:modified xsi:type="dcterms:W3CDTF">2019-01-24T22:50:40Z</dcterms:modified>
</cp:coreProperties>
</file>